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16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7940507"/>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Жолдарда көктайғақ. Солтүстік-батыстан, солтүстіктен жел соғады, күші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Солтүстік-шығыстан, 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5635" y="246278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431420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24057</TotalTime>
  <Words>580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4652</cp:revision>
  <cp:lastPrinted>2021-07-01T03:56:27Z</cp:lastPrinted>
  <dcterms:created xsi:type="dcterms:W3CDTF">2018-03-27T06:03:00Z</dcterms:created>
  <dcterms:modified xsi:type="dcterms:W3CDTF">2025-03-24T07:54:08Z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