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1" d="100"/>
          <a:sy n="91" d="100"/>
        </p:scale>
        <p:origin x="84"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381522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16539"/>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25 наурыз</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24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25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50" dirty="0">
                <a:effectLst/>
                <a:latin typeface="Times New Roman" panose="02020603050405020304" pitchFamily="18" charset="0"/>
                <a:ea typeface="Calibri" panose="020F0502020204030204" pitchFamily="34" charset="0"/>
              </a:rPr>
              <a:t>Көшпелі бұлтты, жауын-шашынсыз.</a:t>
            </a:r>
            <a:r>
              <a:rPr lang="kk-KZ" sz="1250" dirty="0">
                <a:latin typeface="Times New Roman" panose="02020603050405020304" pitchFamily="18" charset="0"/>
                <a:ea typeface="Calibri" panose="020F0502020204030204" pitchFamily="34" charset="0"/>
              </a:rPr>
              <a:t> </a:t>
            </a:r>
            <a:r>
              <a:rPr lang="kk-KZ" sz="1250" dirty="0">
                <a:effectLst/>
                <a:latin typeface="Times New Roman" panose="02020603050405020304" pitchFamily="18" charset="0"/>
                <a:ea typeface="Calibri" panose="020F0502020204030204" pitchFamily="34" charset="0"/>
              </a:rPr>
              <a:t>Жел, күші 5-10 </a:t>
            </a:r>
            <a:r>
              <a:rPr lang="ru-RU" sz="1250" dirty="0">
                <a:solidFill>
                  <a:prstClr val="black"/>
                </a:solidFill>
                <a:latin typeface="Times New Roman" pitchFamily="18" charset="0"/>
                <a:cs typeface="Times New Roman" pitchFamily="18" charset="0"/>
              </a:rPr>
              <a:t>м/с. </a:t>
            </a:r>
            <a:r>
              <a:rPr lang="kk-KZ" sz="1250" dirty="0">
                <a:effectLst/>
                <a:latin typeface="Times New Roman" panose="02020603050405020304" pitchFamily="18" charset="0"/>
                <a:ea typeface="Calibri" panose="020F0502020204030204" pitchFamily="34" charset="0"/>
              </a:rPr>
              <a:t>Ауа температурасы түнде 5-7 аяз, күндіз 2-4 жылы</a:t>
            </a:r>
            <a:r>
              <a:rPr lang="kk-KZ" sz="1250" dirty="0">
                <a:latin typeface="Times New Roman" panose="02020603050405020304" pitchFamily="18" charset="0"/>
                <a:ea typeface="Calibri" panose="020F0502020204030204" pitchFamily="34" charset="0"/>
              </a:rPr>
              <a:t> болады.</a:t>
            </a:r>
          </a:p>
          <a:p>
            <a:pPr indent="182563" algn="just"/>
            <a:endParaRPr lang="kk-KZ" sz="1300" dirty="0">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26 наурыз</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25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26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250" dirty="0">
                <a:effectLst/>
                <a:latin typeface="Times New Roman" panose="02020603050405020304" pitchFamily="18" charset="0"/>
                <a:ea typeface="Calibri" panose="020F0502020204030204" pitchFamily="34" charset="0"/>
              </a:rPr>
              <a:t>Көшпелі бұлтты, жауын-шашынсыз.</a:t>
            </a:r>
            <a:r>
              <a:rPr lang="kk-KZ" sz="1250" dirty="0">
                <a:latin typeface="Times New Roman" panose="02020603050405020304" pitchFamily="18" charset="0"/>
                <a:ea typeface="Calibri" panose="020F0502020204030204" pitchFamily="34" charset="0"/>
              </a:rPr>
              <a:t> </a:t>
            </a:r>
            <a:r>
              <a:rPr lang="kk-KZ" sz="1250" dirty="0">
                <a:effectLst/>
                <a:latin typeface="Times New Roman" panose="02020603050405020304" pitchFamily="18" charset="0"/>
                <a:ea typeface="Calibri" panose="020F0502020204030204" pitchFamily="34" charset="0"/>
              </a:rPr>
              <a:t>Жел, күші 5-10 </a:t>
            </a:r>
            <a:r>
              <a:rPr lang="ru-RU" sz="1250" dirty="0">
                <a:solidFill>
                  <a:prstClr val="black"/>
                </a:solidFill>
                <a:latin typeface="Times New Roman" pitchFamily="18" charset="0"/>
                <a:cs typeface="Times New Roman" pitchFamily="18" charset="0"/>
              </a:rPr>
              <a:t>м/с. </a:t>
            </a:r>
            <a:r>
              <a:rPr lang="ru-RU" sz="1250" dirty="0" err="1">
                <a:solidFill>
                  <a:prstClr val="black"/>
                </a:solidFill>
                <a:latin typeface="Times New Roman" pitchFamily="18" charset="0"/>
                <a:cs typeface="Times New Roman" pitchFamily="18" charset="0"/>
              </a:rPr>
              <a:t>Ауа</a:t>
            </a:r>
            <a:r>
              <a:rPr lang="ru-RU" sz="1250" dirty="0">
                <a:solidFill>
                  <a:prstClr val="black"/>
                </a:solidFill>
                <a:latin typeface="Times New Roman" pitchFamily="18" charset="0"/>
                <a:cs typeface="Times New Roman" pitchFamily="18" charset="0"/>
              </a:rPr>
              <a:t> </a:t>
            </a:r>
            <a:r>
              <a:rPr lang="ru-RU" sz="1250" dirty="0" err="1">
                <a:solidFill>
                  <a:prstClr val="black"/>
                </a:solidFill>
                <a:latin typeface="Times New Roman" pitchFamily="18" charset="0"/>
                <a:cs typeface="Times New Roman" pitchFamily="18" charset="0"/>
              </a:rPr>
              <a:t>температурасы</a:t>
            </a:r>
            <a:r>
              <a:rPr lang="ru-RU" sz="1250">
                <a:solidFill>
                  <a:prstClr val="black"/>
                </a:solidFill>
                <a:latin typeface="Times New Roman" pitchFamily="18" charset="0"/>
                <a:cs typeface="Times New Roman" pitchFamily="18" charset="0"/>
              </a:rPr>
              <a:t> 1-3 </a:t>
            </a:r>
            <a:r>
              <a:rPr lang="ru-RU" sz="1250" dirty="0" err="1">
                <a:solidFill>
                  <a:prstClr val="black"/>
                </a:solidFill>
                <a:latin typeface="Times New Roman" pitchFamily="18" charset="0"/>
                <a:cs typeface="Times New Roman" pitchFamily="18" charset="0"/>
              </a:rPr>
              <a:t>аяз</a:t>
            </a:r>
            <a:r>
              <a:rPr lang="ru-RU" sz="1250" dirty="0">
                <a:solidFill>
                  <a:prstClr val="black"/>
                </a:solidFill>
                <a:latin typeface="Times New Roman" pitchFamily="18" charset="0"/>
                <a:cs typeface="Times New Roman" pitchFamily="18" charset="0"/>
              </a:rPr>
              <a:t> б</a:t>
            </a:r>
            <a:r>
              <a:rPr lang="kk-KZ" sz="125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24 </a:t>
            </a:r>
            <a:r>
              <a:rPr lang="ru-RU" altLang="ru-RU" sz="1100" b="1" dirty="0" err="1">
                <a:latin typeface="Times New Roman" panose="02020603050405020304" pitchFamily="18" charset="0"/>
                <a:cs typeface="Times New Roman" panose="02020603050405020304" pitchFamily="18" charset="0"/>
              </a:rPr>
              <a:t>наурызда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931187616"/>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0.583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331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18181</TotalTime>
  <Words>572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3479</cp:revision>
  <cp:lastPrinted>2021-07-01T07:38:07Z</cp:lastPrinted>
  <dcterms:created xsi:type="dcterms:W3CDTF">2018-03-27T06:03:00Z</dcterms:created>
  <dcterms:modified xsi:type="dcterms:W3CDTF">2025-03-24T07:53:23Z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