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0871" autoAdjust="0"/>
  </p:normalViewPr>
  <p:slideViewPr>
    <p:cSldViewPr>
      <p:cViewPr>
        <p:scale>
          <a:sx n="117" d="100"/>
          <a:sy n="117" d="100"/>
        </p:scale>
        <p:origin x="1452" y="9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08238835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58253298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0,391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0,189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280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25 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25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a:t>
            </a:r>
            <a:r>
              <a:rPr lang="kk-KZ" sz="1200" kern="1400" dirty="0" smtClean="0">
                <a:latin typeface="Times New Roman"/>
                <a:ea typeface="Times New Roman"/>
              </a:rPr>
              <a:t>түнде және таңертең кей </a:t>
            </a:r>
            <a:r>
              <a:rPr lang="kk-KZ" sz="1200" kern="1400" dirty="0">
                <a:latin typeface="Times New Roman"/>
                <a:ea typeface="Times New Roman"/>
              </a:rPr>
              <a:t>уақыттарда жаңбыр. Солтүстік-шығыстан жел соғады, күші </a:t>
            </a:r>
            <a:r>
              <a:rPr lang="kk-KZ" sz="1200" kern="1400" dirty="0" smtClean="0">
                <a:latin typeface="Times New Roman"/>
                <a:ea typeface="Times New Roman"/>
              </a:rPr>
              <a:t>9-14 </a:t>
            </a:r>
            <a:r>
              <a:rPr lang="kk-KZ" sz="1200" kern="1400" dirty="0">
                <a:latin typeface="Times New Roman"/>
                <a:ea typeface="Times New Roman"/>
              </a:rPr>
              <a:t>м/с. Ауа температурасы түнде 3-5, күндіз </a:t>
            </a:r>
            <a:r>
              <a:rPr lang="kk-KZ" sz="1200" kern="1400" dirty="0" smtClean="0">
                <a:latin typeface="Times New Roman"/>
                <a:ea typeface="Times New Roman"/>
              </a:rPr>
              <a:t>10-12 </a:t>
            </a:r>
            <a:r>
              <a:rPr lang="kk-KZ" sz="1200" kern="1400" dirty="0">
                <a:latin typeface="Times New Roman"/>
                <a:ea typeface="Times New Roman"/>
              </a:rPr>
              <a:t>жылы</a:t>
            </a:r>
            <a:r>
              <a:rPr lang="kk-KZ" sz="1200" kern="1400" dirty="0" smtClean="0">
                <a:latin typeface="Times New Roman"/>
                <a:ea typeface="Times New Roman"/>
              </a:rPr>
              <a:t>.</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25</a:t>
            </a:r>
            <a:r>
              <a:rPr lang="kk-KZ" altLang="ru-RU" sz="1200" b="1" dirty="0" smtClean="0">
                <a:latin typeface="Times New Roman" pitchFamily="18" charset="0"/>
                <a:cs typeface="Times New Roman" pitchFamily="18" charset="0"/>
              </a:rPr>
              <a:t> 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26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kern="1400" dirty="0" smtClean="0">
                <a:solidFill>
                  <a:prstClr val="black"/>
                </a:solidFill>
                <a:latin typeface="Times New Roman"/>
                <a:ea typeface="Times New Roman"/>
              </a:rPr>
              <a:t> </a:t>
            </a:r>
            <a:r>
              <a:rPr lang="kk-KZ" sz="1200" kern="1400" dirty="0" smtClean="0">
                <a:solidFill>
                  <a:prstClr val="black"/>
                </a:solidFill>
                <a:latin typeface="Times New Roman"/>
                <a:ea typeface="Times New Roman"/>
              </a:rPr>
              <a:t>Шығыстан</a:t>
            </a:r>
            <a:r>
              <a:rPr lang="kk-KZ" sz="1200" kern="1400" dirty="0" smtClean="0">
                <a:solidFill>
                  <a:prstClr val="black"/>
                </a:solidFill>
                <a:latin typeface="Times New Roman"/>
                <a:ea typeface="Times New Roman"/>
              </a:rPr>
              <a:t>, </a:t>
            </a:r>
            <a:r>
              <a:rPr lang="kk-KZ" sz="1200" kern="1400" dirty="0" smtClean="0">
                <a:solidFill>
                  <a:prstClr val="black"/>
                </a:solidFill>
                <a:latin typeface="Times New Roman"/>
                <a:ea typeface="Times New Roman"/>
              </a:rPr>
              <a:t>оң</a:t>
            </a:r>
            <a:r>
              <a:rPr lang="kk-KZ" sz="1200" kern="1400" dirty="0" smtClean="0">
                <a:solidFill>
                  <a:prstClr val="black"/>
                </a:solidFill>
                <a:latin typeface="Times New Roman"/>
                <a:ea typeface="Times New Roman"/>
              </a:rPr>
              <a:t>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3-8 м/с</a:t>
            </a:r>
            <a:r>
              <a:rPr lang="kk-KZ" sz="1200" kern="1400" dirty="0">
                <a:latin typeface="Times New Roman"/>
                <a:ea typeface="Times New Roman"/>
              </a:rPr>
              <a:t>. Ауа </a:t>
            </a:r>
            <a:r>
              <a:rPr lang="kk-KZ" sz="1200" kern="1400" smtClean="0">
                <a:latin typeface="Times New Roman"/>
                <a:ea typeface="Times New Roman"/>
              </a:rPr>
              <a:t>температурасы </a:t>
            </a:r>
            <a:r>
              <a:rPr lang="kk-KZ" sz="1200" kern="1400" smtClean="0">
                <a:latin typeface="Times New Roman"/>
                <a:ea typeface="Times New Roman"/>
              </a:rPr>
              <a:t>2-4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26057</TotalTime>
  <Words>576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4420</cp:revision>
  <cp:lastPrinted>2023-02-06T06:57:51Z</cp:lastPrinted>
  <dcterms:created xsi:type="dcterms:W3CDTF">2018-03-27T06:03:00Z</dcterms:created>
  <dcterms:modified xsi:type="dcterms:W3CDTF">2025-03-24T08:19:07Z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