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321369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Түнде және таңертең тұман. Солтүстік-шығыстан, шығыстан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таңертең және күндіз екпіні 15-20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57733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24451</TotalTime>
  <Words>516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4557</cp:revision>
  <cp:lastPrinted>2021-07-01T07:38:07Z</cp:lastPrinted>
  <dcterms:created xsi:type="dcterms:W3CDTF">2018-03-27T06:03:00Z</dcterms:created>
  <dcterms:modified xsi:type="dcterms:W3CDTF">2025-03-24T07:57:35Z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