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176858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68787755"/>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солтүстік-шығыстан </a:t>
            </a:r>
            <a:r>
              <a:rPr lang="kk-KZ" sz="1200" dirty="0" smtClean="0">
                <a:latin typeface="Times New Roman" panose="02020603050405020304" pitchFamily="18" charset="0"/>
                <a:cs typeface="Times New Roman" panose="02020603050405020304" pitchFamily="18" charset="0"/>
              </a:rPr>
              <a:t>15-20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smtClean="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0-2, </a:t>
            </a:r>
            <a:r>
              <a:rPr lang="kk-KZ" sz="1200" dirty="0" smtClean="0">
                <a:latin typeface="Times New Roman" panose="02020603050405020304" pitchFamily="18" charset="0"/>
                <a:cs typeface="Times New Roman" panose="02020603050405020304" pitchFamily="18" charset="0"/>
              </a:rPr>
              <a:t>күндіз 8-10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Көшпелі бұлтты, </a:t>
            </a:r>
            <a:r>
              <a:rPr lang="kk-KZ" sz="1200" dirty="0">
                <a:latin typeface="Times New Roman" panose="02020603050405020304" pitchFamily="18" charset="0"/>
                <a:cs typeface="Times New Roman" panose="02020603050405020304" pitchFamily="18" charset="0"/>
              </a:rPr>
              <a:t>кей уақытта жаңбыр. Жел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15-20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0-2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25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26 </a:t>
            </a:r>
            <a:r>
              <a:rPr lang="ru-RU" sz="1200" dirty="0" err="1" smtClean="0">
                <a:solidFill>
                  <a:schemeClr val="tx1"/>
                </a:solidFill>
                <a:latin typeface="Times New Roman" pitchFamily="18" charset="0"/>
                <a:cs typeface="Times New Roman" pitchFamily="18" charset="0"/>
              </a:rPr>
              <a:t>наурызға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016"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479043098"/>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Баймаганбетова</a:t>
                        </a:r>
                        <a:r>
                          <a:rPr lang="ru-RU" altLang="x-none" sz="800" b="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15507</TotalTime>
  <Words>531</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3572</cp:revision>
  <cp:lastPrinted>2021-07-01T07:38:07Z</cp:lastPrinted>
  <dcterms:created xsi:type="dcterms:W3CDTF">2018-03-27T06:03:00Z</dcterms:created>
  <dcterms:modified xsi:type="dcterms:W3CDTF">2025-03-24T07:01:59Z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