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1128"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189088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6977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24 наурыз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25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бұрқасын, көктайғақ. Жел солтүстік-батыстан соғады, күші 5-10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4-6° 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25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12-14°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00923015"/>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-Абай </a:t>
            </a:r>
            <a:r>
              <a:rPr lang="ru-RU" altLang="ru-RU" sz="1200" dirty="0" err="1" smtClean="0">
                <a:solidFill>
                  <a:srgbClr val="000000"/>
                </a:solidFill>
                <a:latin typeface="Times New Roman" panose="02020603050405020304" pitchFamily="18" charset="0"/>
                <a:cs typeface="Times New Roman" panose="02020603050405020304" pitchFamily="18" charset="0"/>
              </a:rPr>
              <a:t>даңғылы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«А»</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18729</TotalTime>
  <Words>574</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3316</cp:revision>
  <cp:lastPrinted>2021-07-01T03:56:27Z</cp:lastPrinted>
  <dcterms:created xsi:type="dcterms:W3CDTF">2018-03-27T06:03:00Z</dcterms:created>
  <dcterms:modified xsi:type="dcterms:W3CDTF">2025-03-24T08:57:57Z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