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755328378"/>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84</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25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786190"/>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err="1"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25</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наурызға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825162303"/>
              </p:ext>
            </p:extLst>
          </p:nvPr>
        </p:nvGraphicFramePr>
        <p:xfrm>
          <a:off x="5013732" y="4257917"/>
          <a:ext cx="4691064" cy="2051403"/>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0,70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26 </a:t>
            </a:r>
            <a:r>
              <a:rPr lang="kk-KZ" altLang="ru-RU" sz="1200" b="1" dirty="0" smtClean="0">
                <a:latin typeface="Times New Roman" panose="02020603050405020304" pitchFamily="18" charset="0"/>
                <a:cs typeface="Times New Roman" panose="02020603050405020304" pitchFamily="18" charset="0"/>
              </a:rPr>
              <a:t>наурызға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25 </a:t>
            </a:r>
            <a:r>
              <a:rPr lang="kk-KZ" altLang="ru-RU" sz="1200" b="1" dirty="0" smtClean="0">
                <a:latin typeface="Times New Roman" pitchFamily="18" charset="0"/>
                <a:cs typeface="Times New Roman" pitchFamily="18" charset="0"/>
              </a:rPr>
              <a:t>наурыздан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26 </a:t>
            </a:r>
            <a:r>
              <a:rPr lang="kk-KZ" altLang="ru-RU" sz="1200" b="1" dirty="0" smtClean="0">
                <a:latin typeface="Times New Roman" pitchFamily="18" charset="0"/>
                <a:cs typeface="Times New Roman" pitchFamily="18" charset="0"/>
              </a:rPr>
              <a:t>наурызға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түнде және таңертең </a:t>
            </a:r>
            <a:r>
              <a:rPr lang="kk-KZ" sz="1100" dirty="0" smtClean="0">
                <a:latin typeface="Times New Roman" pitchFamily="18" charset="0"/>
                <a:cs typeface="Times New Roman" pitchFamily="18" charset="0"/>
              </a:rPr>
              <a:t>жаңбыржауады. </a:t>
            </a:r>
            <a:r>
              <a:rPr lang="kk-KZ" sz="1100" dirty="0" smtClean="0">
                <a:latin typeface="Times New Roman" pitchFamily="18" charset="0"/>
                <a:cs typeface="Times New Roman" pitchFamily="18" charset="0"/>
              </a:rPr>
              <a:t>Солтүстік-шығыстан жел соғады, күші </a:t>
            </a:r>
            <a:r>
              <a:rPr lang="kk-KZ" sz="1100" dirty="0" smtClean="0">
                <a:latin typeface="Times New Roman" pitchFamily="18" charset="0"/>
                <a:cs typeface="Times New Roman" pitchFamily="18" charset="0"/>
              </a:rPr>
              <a:t>8-13, екпіні 15-20 </a:t>
            </a:r>
            <a:r>
              <a:rPr lang="kk-KZ" sz="1100" dirty="0" smtClean="0">
                <a:latin typeface="Times New Roman" pitchFamily="18" charset="0"/>
                <a:cs typeface="Times New Roman" pitchFamily="18" charset="0"/>
              </a:rPr>
              <a:t>м/с. Ауа температурасы түнде </a:t>
            </a:r>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4-6</a:t>
            </a:r>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9-11 </a:t>
            </a:r>
            <a:r>
              <a:rPr lang="kk-KZ" sz="1100" dirty="0" smtClean="0">
                <a:latin typeface="Times New Roman" pitchFamily="18" charset="0"/>
                <a:cs typeface="Times New Roman" pitchFamily="18" charset="0"/>
              </a:rPr>
              <a:t>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2</a:t>
            </a:r>
            <a:r>
              <a:rPr lang="kk-KZ" altLang="ru-RU" sz="1200" b="1" dirty="0" smtClean="0">
                <a:latin typeface="Times New Roman" pitchFamily="18" charset="0"/>
                <a:cs typeface="Times New Roman" pitchFamily="18" charset="0"/>
              </a:rPr>
              <a:t>7</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наурызға</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2025 ж. 20 сағ. </a:t>
            </a:r>
            <a:r>
              <a:rPr lang="kk-KZ" altLang="ru-RU" sz="1200" b="1" dirty="0" smtClean="0">
                <a:latin typeface="Times New Roman" pitchFamily="18" charset="0"/>
                <a:cs typeface="Times New Roman" pitchFamily="18" charset="0"/>
              </a:rPr>
              <a:t>26 </a:t>
            </a:r>
            <a:r>
              <a:rPr lang="kk-KZ" altLang="ru-RU" sz="1200" b="1" dirty="0" smtClean="0">
                <a:latin typeface="Times New Roman" pitchFamily="18" charset="0"/>
                <a:cs typeface="Times New Roman" pitchFamily="18" charset="0"/>
              </a:rPr>
              <a:t>наурыздан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2</a:t>
            </a:r>
            <a:r>
              <a:rPr lang="kk-KZ" altLang="ru-RU" sz="1200" b="1" dirty="0" smtClean="0">
                <a:latin typeface="Times New Roman" pitchFamily="18" charset="0"/>
                <a:cs typeface="Times New Roman" pitchFamily="18" charset="0"/>
              </a:rPr>
              <a:t>7 </a:t>
            </a:r>
            <a:r>
              <a:rPr lang="kk-KZ" altLang="ru-RU" sz="1200" b="1" dirty="0" smtClean="0">
                <a:latin typeface="Times New Roman" pitchFamily="18" charset="0"/>
                <a:cs typeface="Times New Roman" pitchFamily="18" charset="0"/>
              </a:rPr>
              <a:t>наурыз</a:t>
            </a:r>
            <a:r>
              <a:rPr lang="ru-RU" altLang="ru-RU" sz="1200" b="1" dirty="0" err="1" smtClean="0">
                <a:latin typeface="Times New Roman" panose="02020603050405020304" pitchFamily="18" charset="0"/>
                <a:cs typeface="Times New Roman" panose="02020603050405020304" pitchFamily="18" charset="0"/>
              </a:rPr>
              <a:t>ға</a:t>
            </a:r>
            <a:r>
              <a:rPr 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жаңбыр жауады</a:t>
            </a:r>
            <a:r>
              <a:rPr lang="uz-Cyrl-UZ" sz="1100" dirty="0" smtClean="0">
                <a:latin typeface="Times New Roman" pitchFamily="18" charset="0"/>
                <a:cs typeface="Times New Roman" pitchFamily="18" charset="0"/>
              </a:rPr>
              <a:t>. Солтүстік-шығыстан </a:t>
            </a:r>
            <a:r>
              <a:rPr lang="kk-KZ" sz="1100" dirty="0" smtClean="0">
                <a:latin typeface="Times New Roman" pitchFamily="18" charset="0"/>
                <a:cs typeface="Times New Roman" pitchFamily="18" charset="0"/>
              </a:rPr>
              <a:t>жел соғады, күші 8-13, екпіні 15-20 м/с. Ауа температурасы  2-4 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5024438" y="2214554"/>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kk-KZ" sz="1100" dirty="0" smtClean="0">
                <a:solidFill>
                  <a:schemeClr val="tx1"/>
                </a:solidFill>
                <a:latin typeface="Times New Roman" panose="02020603050405020304" pitchFamily="18" charset="0"/>
                <a:cs typeface="Times New Roman" panose="02020603050405020304" pitchFamily="18" charset="0"/>
              </a:rPr>
              <a:t>26 </a:t>
            </a:r>
            <a:r>
              <a:rPr lang="ru-RU" sz="1100" dirty="0" err="1" smtClean="0">
                <a:solidFill>
                  <a:schemeClr val="tx1"/>
                </a:solidFill>
                <a:latin typeface="Times New Roman" panose="02020603050405020304" pitchFamily="18" charset="0"/>
                <a:cs typeface="Times New Roman" panose="02020603050405020304" pitchFamily="18" charset="0"/>
              </a:rPr>
              <a:t>наурыздан</a:t>
            </a:r>
            <a:r>
              <a:rPr lang="ru-RU" sz="1100" dirty="0" smtClean="0">
                <a:solidFill>
                  <a:schemeClr val="tx1"/>
                </a:solidFill>
                <a:latin typeface="Times New Roman" panose="02020603050405020304" pitchFamily="18" charset="0"/>
                <a:cs typeface="Times New Roman" panose="02020603050405020304" pitchFamily="18" charset="0"/>
              </a:rPr>
              <a:t>, </a:t>
            </a:r>
            <a:r>
              <a:rPr lang="en-US" sz="1100" dirty="0" smtClean="0">
                <a:solidFill>
                  <a:schemeClr val="tx1"/>
                </a:solidFill>
                <a:latin typeface="Times New Roman" panose="02020603050405020304" pitchFamily="18" charset="0"/>
                <a:cs typeface="Times New Roman" panose="02020603050405020304" pitchFamily="18" charset="0"/>
              </a:rPr>
              <a:t>2</a:t>
            </a:r>
            <a:r>
              <a:rPr lang="kk-KZ" sz="1100" dirty="0" smtClean="0">
                <a:solidFill>
                  <a:schemeClr val="tx1"/>
                </a:solidFill>
                <a:latin typeface="Times New Roman" panose="02020603050405020304" pitchFamily="18" charset="0"/>
                <a:cs typeface="Times New Roman" panose="02020603050405020304" pitchFamily="18" charset="0"/>
              </a:rPr>
              <a:t>7</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наурызға қараған </a:t>
            </a:r>
            <a:r>
              <a:rPr lang="ru-RU" sz="11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 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төмен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24438" y="3429000"/>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Жарменова</a:t>
            </a:r>
            <a:r>
              <a:rPr lang="ru-RU" sz="1200" b="1" i="1" dirty="0" smtClean="0">
                <a:latin typeface="Times New Roman" panose="02020603050405020304" pitchFamily="18" charset="0"/>
                <a:cs typeface="Times New Roman" panose="02020603050405020304" pitchFamily="18" charset="0"/>
              </a:rPr>
              <a:t> Ж.А</a:t>
            </a:r>
            <a:r>
              <a:rPr lang="ru-RU" sz="1200" b="1" i="1" dirty="0" smtClean="0">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14020</TotalTime>
  <Words>578</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3611</cp:revision>
  <cp:lastPrinted>2021-07-01T03:56:27Z</cp:lastPrinted>
  <dcterms:created xsi:type="dcterms:W3CDTF">2018-03-27T06:03:00Z</dcterms:created>
  <dcterms:modified xsi:type="dcterms:W3CDTF">2025-03-25T07:46:21Z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