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151457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9326676"/>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жаңбыр</a:t>
            </a:r>
            <a:r>
              <a:rPr lang="kk-KZ" sz="1200" dirty="0" smtClean="0">
                <a:latin typeface="Times New Roman" panose="02020603050405020304" pitchFamily="18" charset="0"/>
                <a:cs typeface="Times New Roman" panose="02020603050405020304" pitchFamily="18" charset="0"/>
              </a:rPr>
              <a:t>. Кей уақыттарда шаңды дауыл. Жел шығыстан 15-20, күндіз екпіні 23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 аяз-1 жылы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a:t>
            </a:r>
            <a:r>
              <a:rPr lang="kk-KZ" sz="1200" dirty="0" smtClean="0">
                <a:latin typeface="Times New Roman" panose="02020603050405020304" pitchFamily="18" charset="0"/>
                <a:cs typeface="Times New Roman" panose="02020603050405020304" pitchFamily="18" charset="0"/>
              </a:rPr>
              <a:t>күндіз жаңбыр</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0-2 </a:t>
            </a:r>
            <a:r>
              <a:rPr lang="kk-KZ" sz="1200" dirty="0" smtClean="0">
                <a:latin typeface="Times New Roman" panose="02020603050405020304" pitchFamily="18" charset="0"/>
                <a:cs typeface="Times New Roman" panose="02020603050405020304" pitchFamily="18" charset="0"/>
              </a:rPr>
              <a:t>аяз.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48436613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15513</TotalTime>
  <Words>542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3573</cp:revision>
  <cp:lastPrinted>2021-07-01T07:38:07Z</cp:lastPrinted>
  <dcterms:created xsi:type="dcterms:W3CDTF">2018-03-27T06:03:00Z</dcterms:created>
  <dcterms:modified xsi:type="dcterms:W3CDTF">2025-03-25T07:30:49Z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