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9" d="100"/>
          <a:sy n="89" d="100"/>
        </p:scale>
        <p:origin x="84" y="28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80457339"/>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84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25 </a:t>
                      </a:r>
                      <a:r>
                        <a:rPr lang="ru-RU" altLang="zh-CN" sz="1200" b="1" i="1" baseline="0" dirty="0" err="1">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55016839"/>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.763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a:latin typeface="Times New Roman" panose="02020603050405020304" pitchFamily="18" charset="0"/>
                <a:cs typeface="Times New Roman" panose="02020603050405020304" pitchFamily="18" charset="0"/>
              </a:rPr>
              <a:t>26 </a:t>
            </a:r>
            <a:r>
              <a:rPr lang="kk-KZ" altLang="ru-RU" sz="1100" b="1" dirty="0">
                <a:latin typeface="Times New Roman" panose="02020603050405020304" pitchFamily="18" charset="0"/>
                <a:cs typeface="Times New Roman" panose="02020603050405020304" pitchFamily="18" charset="0"/>
              </a:rPr>
              <a:t>наурыз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25 </a:t>
            </a:r>
            <a:r>
              <a:rPr lang="ru-RU" altLang="ru-RU" sz="1100" b="1" dirty="0" err="1">
                <a:solidFill>
                  <a:srgbClr val="000000"/>
                </a:solidFill>
                <a:latin typeface="Times New Roman" panose="02020603050405020304" pitchFamily="18" charset="0"/>
                <a:cs typeface="Times New Roman" panose="02020603050405020304" pitchFamily="18" charset="0"/>
              </a:rPr>
              <a:t>наурыз</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a:solidFill>
                  <a:srgbClr val="000000"/>
                </a:solidFill>
                <a:latin typeface="Times New Roman" panose="02020603050405020304" pitchFamily="18" charset="0"/>
                <a:cs typeface="Times New Roman" panose="02020603050405020304" pitchFamily="18" charset="0"/>
              </a:rPr>
              <a:t>26</a:t>
            </a:r>
            <a:r>
              <a:rPr lang="kk-KZ" altLang="ru-RU" sz="1100" b="1" dirty="0">
                <a:solidFill>
                  <a:srgbClr val="000000"/>
                </a:solidFill>
                <a:latin typeface="Times New Roman" panose="02020603050405020304" pitchFamily="18" charset="0"/>
                <a:cs typeface="Times New Roman" panose="02020603050405020304" pitchFamily="18" charset="0"/>
              </a:rPr>
              <a:t> наурыз</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оңтүстік-шығысқа ауыспалы,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5-7,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10-12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27</a:t>
            </a:r>
            <a:r>
              <a:rPr lang="kk-KZ" sz="1100" b="1" dirty="0">
                <a:solidFill>
                  <a:srgbClr val="000000"/>
                </a:solidFill>
                <a:latin typeface="Times New Roman" panose="02020603050405020304" pitchFamily="18" charset="0"/>
                <a:cs typeface="Times New Roman" panose="02020603050405020304" pitchFamily="18" charset="0"/>
              </a:rPr>
              <a:t> наурыз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a:solidFill>
                  <a:srgbClr val="000000"/>
                </a:solidFill>
                <a:latin typeface="Times New Roman" panose="02020603050405020304" pitchFamily="18" charset="0"/>
                <a:cs typeface="Times New Roman" panose="02020603050405020304" pitchFamily="18" charset="0"/>
              </a:rPr>
              <a:t>26</a:t>
            </a:r>
            <a:r>
              <a:rPr lang="kk-KZ" sz="1100" b="1" dirty="0">
                <a:solidFill>
                  <a:srgbClr val="000000"/>
                </a:solidFill>
                <a:latin typeface="Times New Roman" panose="02020603050405020304" pitchFamily="18" charset="0"/>
                <a:cs typeface="Times New Roman" panose="02020603050405020304" pitchFamily="18" charset="0"/>
              </a:rPr>
              <a:t> наурыз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a:solidFill>
                  <a:srgbClr val="000000"/>
                </a:solidFill>
                <a:latin typeface="Times New Roman" panose="02020603050405020304" pitchFamily="18" charset="0"/>
                <a:cs typeface="Times New Roman" panose="02020603050405020304" pitchFamily="18" charset="0"/>
              </a:rPr>
              <a:t>27</a:t>
            </a:r>
            <a:r>
              <a:rPr lang="kk-KZ" sz="1100" b="1" dirty="0">
                <a:solidFill>
                  <a:srgbClr val="000000"/>
                </a:solidFill>
                <a:latin typeface="Times New Roman" panose="02020603050405020304" pitchFamily="18" charset="0"/>
                <a:cs typeface="Times New Roman" panose="02020603050405020304" pitchFamily="18" charset="0"/>
              </a:rPr>
              <a:t> наурыз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5-7 </a:t>
            </a:r>
            <a:r>
              <a:rPr lang="kk-KZ" sz="1100" dirty="0" smtClean="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30313</TotalTime>
  <Words>584</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3832</cp:revision>
  <cp:lastPrinted>2021-07-01T07:38:07Z</cp:lastPrinted>
  <dcterms:created xsi:type="dcterms:W3CDTF">2018-03-27T06:03:00Z</dcterms:created>
  <dcterms:modified xsi:type="dcterms:W3CDTF">2025-03-25T07:17:59Z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