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7224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2-7 м/с.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489047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21327</TotalTime>
  <Words>644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2021-07-01T03:56:27Z</cp:lastPrinted>
  <dcterms:created xsi:type="dcterms:W3CDTF">2018-03-27T06:03:00Z</dcterms:created>
  <dcterms:modified xsi:type="dcterms:W3CDTF">2025-03-25T07:56:57Z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