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7" d="100"/>
          <a:sy n="77" d="100"/>
        </p:scale>
        <p:origin x="72" y="86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a:solidFill>
                            <a:srgbClr val="002060"/>
                          </a:solidFill>
                          <a:latin typeface="Times New Roman"/>
                          <a:ea typeface="Times New Roman"/>
                          <a:cs typeface="Times New Roman"/>
                          <a:sym typeface="Times New Roman"/>
                        </a:rPr>
                        <a:t>Астана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687947297"/>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84</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25 </a:t>
                      </a:r>
                      <a:r>
                        <a:rPr dirty="0" err="1"/>
                        <a:t>наурыз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74431" y="134938"/>
            <a:ext cx="4710749" cy="193898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26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25 </a:t>
            </a:r>
            <a:r>
              <a:rPr lang="ru-RU" altLang="ru-RU" sz="1200" b="1" dirty="0" err="1">
                <a:latin typeface="Times New Roman" pitchFamily="18" charset="0"/>
                <a:cs typeface="Times New Roman" pitchFamily="18" charset="0"/>
              </a:rPr>
              <a:t>наурыз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26 </a:t>
            </a:r>
            <a:r>
              <a:rPr lang="ru-RU" altLang="ru-RU" sz="1200" b="1" dirty="0" err="1">
                <a:latin typeface="Times New Roman" pitchFamily="18" charset="0"/>
                <a:cs typeface="Times New Roman" pitchFamily="18" charset="0"/>
              </a:rPr>
              <a:t>наурыз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Аздаған бұлтты, жауын-шашынсыз. Он</a:t>
            </a:r>
            <a:r>
              <a:rPr lang="ru-RU" altLang="ru-RU" sz="1200" dirty="0" err="1">
                <a:latin typeface="Times New Roman" panose="02020603050405020304" pitchFamily="18" charset="0"/>
                <a:cs typeface="Times New Roman" panose="02020603050405020304" pitchFamily="18" charset="0"/>
              </a:rPr>
              <a:t>түстік-шы</a:t>
            </a:r>
            <a:r>
              <a:rPr lang="kk-KZ" altLang="ru-RU" sz="1200" dirty="0">
                <a:latin typeface="Times New Roman" panose="02020603050405020304" pitchFamily="18" charset="0"/>
                <a:cs typeface="Times New Roman" panose="02020603050405020304" pitchFamily="18" charset="0"/>
              </a:rPr>
              <a:t>ғ</a:t>
            </a:r>
            <a:r>
              <a:rPr lang="ru-RU" altLang="ru-RU" sz="1200" dirty="0" err="1">
                <a:latin typeface="Times New Roman" panose="02020603050405020304" pitchFamily="18" charset="0"/>
                <a:cs typeface="Times New Roman" panose="02020603050405020304" pitchFamily="18" charset="0"/>
              </a:rPr>
              <a:t>ыстан</a:t>
            </a:r>
            <a:r>
              <a:rPr lang="kk-KZ" sz="1200" dirty="0">
                <a:solidFill>
                  <a:prstClr val="black"/>
                </a:solidFill>
                <a:latin typeface="Times New Roman" pitchFamily="18" charset="0"/>
                <a:cs typeface="Times New Roman" pitchFamily="18" charset="0"/>
              </a:rPr>
              <a:t> жел соғады, күші 2-7 </a:t>
            </a:r>
            <a:r>
              <a:rPr lang="kk-KZ" sz="1200" dirty="0">
                <a:latin typeface="Times New Roman" pitchFamily="18" charset="0"/>
                <a:cs typeface="Times New Roman" pitchFamily="18" charset="0"/>
              </a:rPr>
              <a:t>м/с. Ауа температурасы түнде 10-12 градус аяз, күндіз 1-3 градус жылы.</a:t>
            </a: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en-US" altLang="ru-RU" sz="1200" b="1" dirty="0">
                <a:latin typeface="Times New Roman" pitchFamily="18" charset="0"/>
                <a:cs typeface="Times New Roman" pitchFamily="18" charset="0"/>
              </a:rPr>
              <a:t>2</a:t>
            </a:r>
            <a:r>
              <a:rPr lang="ru-RU" altLang="ru-RU" sz="1200" b="1" dirty="0">
                <a:latin typeface="Times New Roman" pitchFamily="18" charset="0"/>
                <a:cs typeface="Times New Roman" pitchFamily="18" charset="0"/>
              </a:rPr>
              <a:t>7</a:t>
            </a:r>
            <a:r>
              <a:rPr lang="kk-KZ" altLang="ru-RU" sz="1200" b="1" dirty="0">
                <a:latin typeface="Times New Roman" pitchFamily="18" charset="0"/>
                <a:cs typeface="Times New Roman" pitchFamily="18" charset="0"/>
              </a:rPr>
              <a:t> наурызға</a:t>
            </a:r>
            <a:endParaRPr lang="ru-RU" altLang="ru-RU" sz="1200" b="1"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26 наурыз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en-US" sz="1200" b="1" dirty="0">
                <a:latin typeface="Times New Roman" pitchFamily="18" charset="0"/>
                <a:cs typeface="Times New Roman" pitchFamily="18" charset="0"/>
              </a:rPr>
              <a:t>2</a:t>
            </a:r>
            <a:r>
              <a:rPr lang="ru-RU" sz="1200" b="1" dirty="0">
                <a:latin typeface="Times New Roman" pitchFamily="18" charset="0"/>
                <a:cs typeface="Times New Roman" pitchFamily="18" charset="0"/>
              </a:rPr>
              <a:t>7</a:t>
            </a:r>
            <a:r>
              <a:rPr lang="kk-KZ" altLang="ru-RU" sz="1200" b="1" dirty="0">
                <a:latin typeface="Times New Roman" pitchFamily="18" charset="0"/>
                <a:cs typeface="Times New Roman" pitchFamily="18" charset="0"/>
              </a:rPr>
              <a:t> наурыз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жауын-шашынсыз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Шығыстан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соғады</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күші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10-12 градус аяз.</a:t>
            </a:r>
          </a:p>
        </p:txBody>
      </p:sp>
      <p:graphicFrame>
        <p:nvGraphicFramePr>
          <p:cNvPr id="27" name="Table"/>
          <p:cNvGraphicFramePr/>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118</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0.7</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122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0.4</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94</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870</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49</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60</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7</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0.9</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t>2025 жылғы 25 наурыз Астана қаласының атмосфералық ауасының жай-күйі</a:t>
            </a:r>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lvl="0" algn="just"/>
            <a:r>
              <a:rPr lang="ru-RU" sz="1200" dirty="0">
                <a:solidFill>
                  <a:prstClr val="black"/>
                </a:solidFill>
                <a:latin typeface="Times New Roman" panose="02020603050405020304" pitchFamily="18" charset="0"/>
                <a:cs typeface="Times New Roman" panose="02020603050405020304" pitchFamily="18" charset="0"/>
              </a:rPr>
              <a:t>26 </a:t>
            </a:r>
            <a:r>
              <a:rPr lang="ru-RU" sz="1200" dirty="0" err="1">
                <a:solidFill>
                  <a:prstClr val="black"/>
                </a:solidFill>
                <a:latin typeface="Times New Roman" panose="02020603050405020304" pitchFamily="18" charset="0"/>
                <a:cs typeface="Times New Roman" panose="02020603050405020304" pitchFamily="18" charset="0"/>
              </a:rPr>
              <a:t>наурызда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dirty="0"/>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 </a:t>
            </a:r>
            <a:r>
              <a:rPr sz="1200" dirty="0" err="1">
                <a:latin typeface="Times New Roman"/>
                <a:ea typeface="Times New Roman"/>
                <a:cs typeface="Times New Roman"/>
                <a:sym typeface="Times New Roman"/>
              </a:rPr>
              <a:t>Туяк</a:t>
            </a:r>
            <a:r>
              <a:rPr sz="1200" dirty="0">
                <a:latin typeface="Times New Roman"/>
                <a:ea typeface="Times New Roman"/>
                <a:cs typeface="Times New Roman"/>
                <a:sym typeface="Times New Roman"/>
              </a:rPr>
              <a:t> С. /</a:t>
            </a:r>
            <a:r>
              <a:rPr lang="ru-RU" sz="1200" dirty="0" err="1">
                <a:latin typeface="Times New Roman"/>
                <a:ea typeface="Times New Roman"/>
                <a:cs typeface="Times New Roman"/>
                <a:sym typeface="Times New Roman"/>
              </a:rPr>
              <a:t>Калманбаева</a:t>
            </a:r>
            <a:r>
              <a:rPr lang="ru-RU" sz="1200" dirty="0">
                <a:latin typeface="Times New Roman"/>
                <a:ea typeface="Times New Roman"/>
                <a:cs typeface="Times New Roman"/>
                <a:sym typeface="Times New Roman"/>
              </a:rPr>
              <a:t> Р</a:t>
            </a:r>
            <a:r>
              <a:rPr sz="1200" dirty="0">
                <a:latin typeface="Times New Roman"/>
                <a:ea typeface="Times New Roman"/>
                <a:cs typeface="Times New Roman"/>
                <a:sym typeface="Times New Roman"/>
              </a:rPr>
              <a:t>.</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658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cp:lastModifiedBy>Corobor4</cp:lastModifiedBy>
  <cp:revision>3</cp:revision>
  <dcterms:modified xsi:type="dcterms:W3CDTF">2025-03-25T08:02:03Z</dcterms:modified>
</cp:coreProperties>
</file>