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8" d="100"/>
          <a:sy n="98" d="100"/>
        </p:scale>
        <p:origin x="10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54772379"/>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84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25 наурыз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47371"/>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26 наурыз</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25 </a:t>
            </a:r>
            <a:r>
              <a:rPr lang="ru-RU" sz="1000" b="1" dirty="0" err="1">
                <a:solidFill>
                  <a:srgbClr val="000000"/>
                </a:solidFill>
                <a:latin typeface="Times New Roman" panose="02020603050405020304" pitchFamily="18" charset="0"/>
                <a:cs typeface="Times New Roman" panose="02020603050405020304" pitchFamily="18" charset="0"/>
              </a:rPr>
              <a:t>наурыздың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26 </a:t>
            </a:r>
            <a:r>
              <a:rPr lang="ru-RU" sz="1000" b="1" dirty="0" err="1">
                <a:solidFill>
                  <a:srgbClr val="000000"/>
                </a:solidFill>
                <a:latin typeface="Times New Roman" panose="02020603050405020304" pitchFamily="18" charset="0"/>
                <a:cs typeface="Times New Roman" panose="02020603050405020304" pitchFamily="18" charset="0"/>
              </a:rPr>
              <a:t>наурыздың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Жел, күші 5-10 </a:t>
            </a:r>
            <a:r>
              <a:rPr lang="ru-RU" sz="1300" dirty="0">
                <a:solidFill>
                  <a:prstClr val="black"/>
                </a:solidFill>
                <a:latin typeface="Times New Roman" pitchFamily="18" charset="0"/>
                <a:cs typeface="Times New Roman" pitchFamily="18" charset="0"/>
              </a:rPr>
              <a:t>м/с. </a:t>
            </a:r>
            <a:r>
              <a:rPr lang="kk-KZ" sz="1300" dirty="0">
                <a:effectLst/>
                <a:latin typeface="Times New Roman" panose="02020603050405020304" pitchFamily="18" charset="0"/>
                <a:ea typeface="Calibri" panose="020F0502020204030204" pitchFamily="34" charset="0"/>
              </a:rPr>
              <a:t>Ауа температурасы түнде 4-6 аяз, күндіз 6-8 жылы</a:t>
            </a:r>
            <a:r>
              <a:rPr lang="kk-KZ" sz="1300" dirty="0">
                <a:latin typeface="Times New Roman" panose="02020603050405020304" pitchFamily="18" charset="0"/>
                <a:ea typeface="Calibri" panose="020F0502020204030204" pitchFamily="34" charset="0"/>
              </a:rPr>
              <a:t> болады.</a:t>
            </a:r>
          </a:p>
          <a:p>
            <a:pPr indent="182563" algn="just"/>
            <a:endParaRPr lang="kk-KZ" sz="1300" dirty="0">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27 наурыз</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26 </a:t>
            </a:r>
            <a:r>
              <a:rPr lang="ru-RU" sz="1000" b="1" dirty="0" err="1">
                <a:solidFill>
                  <a:srgbClr val="000000"/>
                </a:solidFill>
                <a:latin typeface="Times New Roman" panose="02020603050405020304" pitchFamily="18" charset="0"/>
                <a:cs typeface="Times New Roman" panose="02020603050405020304" pitchFamily="18" charset="0"/>
              </a:rPr>
              <a:t>наурыздың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27 </a:t>
            </a:r>
            <a:r>
              <a:rPr lang="ru-RU" sz="1000" b="1" dirty="0" err="1">
                <a:solidFill>
                  <a:srgbClr val="000000"/>
                </a:solidFill>
                <a:latin typeface="Times New Roman" panose="02020603050405020304" pitchFamily="18" charset="0"/>
                <a:cs typeface="Times New Roman" panose="02020603050405020304" pitchFamily="18" charset="0"/>
              </a:rPr>
              <a:t>наурыздың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Жел, күші 5-10 </a:t>
            </a:r>
            <a:r>
              <a:rPr lang="ru-RU" sz="1300" dirty="0">
                <a:solidFill>
                  <a:prstClr val="black"/>
                </a:solidFill>
                <a:latin typeface="Times New Roman" pitchFamily="18" charset="0"/>
                <a:cs typeface="Times New Roman" pitchFamily="18" charset="0"/>
              </a:rPr>
              <a:t>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1-3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б</a:t>
            </a:r>
            <a:r>
              <a:rPr lang="kk-KZ" sz="1300" dirty="0">
                <a:effectLst/>
                <a:latin typeface="Times New Roman" panose="02020603050405020304" pitchFamily="18" charset="0"/>
                <a:ea typeface="Calibri" panose="020F0502020204030204" pitchFamily="34" charset="0"/>
              </a:rPr>
              <a:t>олады.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a:t>
            </a:r>
            <a:r>
              <a:rPr lang="kk-KZ" altLang="en-US" sz="1300" i="1">
                <a:solidFill>
                  <a:schemeClr val="tx1"/>
                </a:solidFill>
                <a:latin typeface="Times New Roman" pitchFamily="18" charset="0"/>
                <a:cs typeface="Times New Roman" pitchFamily="18" charset="0"/>
                <a:sym typeface="+mn-ea"/>
              </a:rPr>
              <a:t>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25 </a:t>
            </a:r>
            <a:r>
              <a:rPr lang="ru-RU" altLang="ru-RU" sz="1100" b="1" dirty="0" err="1">
                <a:latin typeface="Times New Roman" panose="02020603050405020304" pitchFamily="18" charset="0"/>
                <a:cs typeface="Times New Roman" panose="02020603050405020304" pitchFamily="18" charset="0"/>
              </a:rPr>
              <a:t>наурызда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3072110577"/>
              </p:ext>
            </p:extLst>
          </p:nvPr>
        </p:nvGraphicFramePr>
        <p:xfrm>
          <a:off x="5081587" y="4348685"/>
          <a:ext cx="4572000" cy="1971673"/>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6586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8811">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0.068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88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0.064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432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0.863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444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0.089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8811">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0.144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94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28811">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0.068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18184</TotalTime>
  <Words>572</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3481</cp:revision>
  <cp:lastPrinted>2021-07-01T07:38:07Z</cp:lastPrinted>
  <dcterms:created xsi:type="dcterms:W3CDTF">2018-03-27T06:03:00Z</dcterms:created>
  <dcterms:modified xsi:type="dcterms:W3CDTF">2025-03-25T06:11:01Z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