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34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1160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29106" y="236382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северо-восточный, восточный 1-6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9-11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90297" y="199070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2882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233725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23197</TotalTime>
  <Words>687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3601</cp:revision>
  <cp:lastPrinted>2021-10-18T15:52:53Z</cp:lastPrinted>
  <dcterms:created xsi:type="dcterms:W3CDTF">2018-03-27T06:03:00Z</dcterms:created>
  <dcterms:modified xsi:type="dcterms:W3CDTF">2025-03-26T08:14:26Z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