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3900" y="-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67329912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№85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26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27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северо-восточный, восточный 7-12, днем порывы 15 м/с. Температура воздуха ночью 3-5 мороза, днем 3-5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27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28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-восточный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восточный 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26 марта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6204218"/>
              </p:ext>
            </p:extLst>
          </p:nvPr>
        </p:nvGraphicFramePr>
        <p:xfrm>
          <a:off x="4986306" y="4419203"/>
          <a:ext cx="4759297" cy="15632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4323</TotalTime>
  <Words>553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611</cp:revision>
  <cp:lastPrinted>2021-07-01T03:56:27Z</cp:lastPrinted>
  <dcterms:created xsi:type="dcterms:W3CDTF">2024-09-22T07:48:17Z</dcterms:created>
  <dcterms:modified xsi:type="dcterms:W3CDTF">2025-03-26T08:12:52Z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