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430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до 20 ч. 27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юго-восточный 5-10 м/с. Температура воздуха ночью 6-8 мороза, днем 6-8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осадков. Ветер 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87710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марта, ночью 28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42069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6394</cp:revision>
  <cp:lastPrinted>2021-11-30T05:55:24Z</cp:lastPrinted>
  <dcterms:created xsi:type="dcterms:W3CDTF">2018-03-27T06:03:00Z</dcterms:created>
  <dcterms:modified xsi:type="dcterms:W3CDTF">2025-03-26T07:02:20Z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