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05793096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85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2</a:t>
                      </a:r>
                      <a:r>
                        <a:rPr lang="kk-KZ" dirty="0"/>
                        <a:t>6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2</a:t>
            </a:r>
            <a:r>
              <a:rPr lang="kk-KZ" dirty="0"/>
              <a:t>6</a:t>
            </a:r>
            <a:r>
              <a:rPr dirty="0"/>
              <a:t>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0774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юго-восточный ночью 3-8, днем 9-14 м/с. Температура воздуха ночью 6-8 мороза, днем 5-7 тепла.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восточный 7-12 м/с. Температура воздуха ночью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3-5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64123" y="2191228"/>
            <a:ext cx="4587875" cy="113876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27 марта ночью 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b="1" dirty="0" err="1"/>
              <a:t>накоплению</a:t>
            </a:r>
            <a:r>
              <a:rPr lang="ru-RU" b="1"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  <a:endParaRPr lang="ru-RU" dirty="0"/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800" dirty="0"/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27 марта ожидается повышенный уровень 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70767801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1740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1,26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EE20255A-1CCF-4889-A5C6-AEF83FE20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 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Сүгірәлі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655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9</cp:revision>
  <dcterms:modified xsi:type="dcterms:W3CDTF">2025-03-26T09:04:57Z</dcterms:modified>
</cp:coreProperties>
</file>