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9803002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6-11 м/с. Температура воздуха ночью 4-6 мороза, днем 4-6 тепла.</a:t>
            </a: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28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восточный, юго-восточный 9-14 м/с. Температура воздуха ночью 45-7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410505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24256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4675</cp:revision>
  <cp:lastPrinted>2021-07-01T03:56:27Z</cp:lastPrinted>
  <dcterms:created xsi:type="dcterms:W3CDTF">2018-03-27T06:03:00Z</dcterms:created>
  <dcterms:modified xsi:type="dcterms:W3CDTF">2025-03-26T08:03:27Z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