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84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8770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88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27,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28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марта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2025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повышенный уровень загрязнения воздуха.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7252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юго-восточный 3-8 м/с. Температура воздуха ночью 4-6, днем 10-12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0-5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28155</TotalTime>
  <Words>602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3789</cp:revision>
  <cp:lastPrinted>2021-10-15T03:50:29Z</cp:lastPrinted>
  <dcterms:created xsi:type="dcterms:W3CDTF">2018-03-27T06:03:00Z</dcterms:created>
  <dcterms:modified xsi:type="dcterms:W3CDTF">2025-03-26T07:44:58Z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