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77167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9-14, екпіні 15-20 м/с. Ауа температурасы түнде 2-4 градус аяз, күндіз 6-8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екпіні 15-20 м/с. Ауа температурасы түнде 5-7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37974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25849</TotalTime>
  <Words>558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4676</cp:revision>
  <cp:lastPrinted>2021-07-01T07:38:07Z</cp:lastPrinted>
  <dcterms:created xsi:type="dcterms:W3CDTF">2018-03-27T06:03:00Z</dcterms:created>
  <dcterms:modified xsi:type="dcterms:W3CDTF">2025-03-26T08:10:36Z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