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12475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26</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latin typeface="Times New Roman" panose="02020603050405020304" pitchFamily="18" charset="0"/>
                <a:ea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27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2-4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8951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23199</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4627</cp:revision>
  <cp:lastPrinted>2021-07-01T07:38:07Z</cp:lastPrinted>
  <dcterms:created xsi:type="dcterms:W3CDTF">2018-03-27T06:03:00Z</dcterms:created>
  <dcterms:modified xsi:type="dcterms:W3CDTF">2025-03-26T07:33:25Z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