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9899574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29326676"/>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Жел солтүстік-шығыстан 9-14, екпіні 15-20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1 аяз-1 жылы, күндіз </a:t>
            </a:r>
            <a:r>
              <a:rPr lang="kk-KZ" sz="1200" dirty="0" smtClean="0">
                <a:latin typeface="Times New Roman" panose="02020603050405020304" pitchFamily="18" charset="0"/>
                <a:cs typeface="Times New Roman" panose="02020603050405020304" pitchFamily="18" charset="0"/>
              </a:rPr>
              <a:t>6-8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Көшпелі 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a:latin typeface="Times New Roman" panose="02020603050405020304" pitchFamily="18" charset="0"/>
                <a:cs typeface="Times New Roman" panose="02020603050405020304" pitchFamily="18" charset="0"/>
              </a:rPr>
              <a:t>Жел </a:t>
            </a:r>
            <a:r>
              <a:rPr lang="kk-KZ" sz="1200" smtClean="0">
                <a:latin typeface="Times New Roman" panose="02020603050405020304" pitchFamily="18" charset="0"/>
                <a:cs typeface="Times New Roman" panose="02020603050405020304" pitchFamily="18" charset="0"/>
              </a:rPr>
              <a:t>солтүстік-шығыстан 19-14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0-2 аяз.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27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28 </a:t>
            </a:r>
            <a:r>
              <a:rPr lang="ru-RU" sz="1200" dirty="0" err="1" smtClean="0">
                <a:solidFill>
                  <a:schemeClr val="tx1"/>
                </a:solidFill>
                <a:latin typeface="Times New Roman" pitchFamily="18" charset="0"/>
                <a:cs typeface="Times New Roman" pitchFamily="18" charset="0"/>
              </a:rPr>
              <a:t>наурызға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016"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287954519"/>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Сәдуақасов</a:t>
                        </a:r>
                        <a:r>
                          <a:rPr lang="ru-RU" altLang="x-none" sz="800" b="0" dirty="0" smtClean="0">
                            <a:latin typeface="Times New Roman" panose="02020603050405020304" pitchFamily="18" charset="0"/>
                            <a:cs typeface="Times New Roman" panose="02020603050405020304" pitchFamily="18" charset="0"/>
                          </a:rPr>
                          <a:t> М</a:t>
                        </a:r>
                        <a:r>
                          <a:rPr lang="ru-RU" altLang="x-none" sz="800" b="0" baseline="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15516</TotalTime>
  <Words>534</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3574</cp:revision>
  <cp:lastPrinted>2021-07-01T07:38:07Z</cp:lastPrinted>
  <dcterms:created xsi:type="dcterms:W3CDTF">2018-03-27T06:03:00Z</dcterms:created>
  <dcterms:modified xsi:type="dcterms:W3CDTF">2025-03-26T07:43:13Z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