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867867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27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6-11 м/с. Ауа температурасы түнде 4-6 градус аяз, күндіз 4-6 градус 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Шығыстан, оңтүстік-шығыстан жел соғады, күші 9-14 м/с. Ауа температурасы түнде 5-7 градус аяз.</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501628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25964</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4755</cp:revision>
  <cp:lastPrinted>2021-07-01T07:38:07Z</cp:lastPrinted>
  <dcterms:created xsi:type="dcterms:W3CDTF">2018-03-27T06:03:00Z</dcterms:created>
  <dcterms:modified xsi:type="dcterms:W3CDTF">2025-03-26T08:06:44Z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