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76"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743278"/>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27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26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27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солтүстік-шығыстан жел соғады, күші 6-11 м/с. Ауа температурасы түнде 4-6 градус аяз, күндіз 4-6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28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27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Шығыстан, оңтүстік-шығыстан жел соғады, күші 9-14 м/с. Ауа температурасы түнде 5-7 градус аяз.</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8108549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a:solidFill>
                          <a:srgbClr val="FF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a:solidFill>
                          <a:srgbClr val="FF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a:solidFill>
                          <a:srgbClr val="FF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a:solidFill>
                          <a:srgbClr val="FF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24082</TotalTime>
  <Words>569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4653</cp:revision>
  <cp:lastPrinted>2021-07-01T03:56:27Z</cp:lastPrinted>
  <dcterms:created xsi:type="dcterms:W3CDTF">2018-03-27T06:03:00Z</dcterms:created>
  <dcterms:modified xsi:type="dcterms:W3CDTF">2025-03-26T08:06:57Z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