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0871" autoAdjust="0"/>
  </p:normalViewPr>
  <p:slideViewPr>
    <p:cSldViewPr>
      <p:cViewPr>
        <p:scale>
          <a:sx n="117" d="100"/>
          <a:sy n="117" d="100"/>
        </p:scale>
        <p:origin x="-1914"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8061934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4016813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0,627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Шығыстан, оңтүстік-шығыстан жел соғады, күші 3-8 м/с. Ауа температурасы түнде 0-2, күндіз 13-15 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1-6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1-3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28 </a:t>
            </a:r>
            <a:r>
              <a:rPr lang="ru-RU" sz="1150" b="1" dirty="0" err="1" smtClean="0">
                <a:solidFill>
                  <a:schemeClr val="tx1"/>
                </a:solidFill>
                <a:latin typeface="Times New Roman" panose="02020603050405020304" pitchFamily="18" charset="0"/>
                <a:cs typeface="Times New Roman" panose="02020603050405020304" pitchFamily="18" charset="0"/>
              </a:rPr>
              <a:t>наурызда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26146</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4427</cp:revision>
  <cp:lastPrinted>2023-02-06T06:57:51Z</cp:lastPrinted>
  <dcterms:created xsi:type="dcterms:W3CDTF">2018-03-27T06:03:00Z</dcterms:created>
  <dcterms:modified xsi:type="dcterms:W3CDTF">2025-03-26T06:14:19Z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