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4293780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наурыз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47371"/>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27 наурыз</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26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27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күші 2-7 </a:t>
            </a:r>
            <a:r>
              <a:rPr lang="ru-RU" sz="1300" dirty="0">
                <a:solidFill>
                  <a:prstClr val="black"/>
                </a:solidFill>
                <a:latin typeface="Times New Roman" pitchFamily="18" charset="0"/>
                <a:cs typeface="Times New Roman" pitchFamily="18" charset="0"/>
              </a:rPr>
              <a:t>м/с. </a:t>
            </a:r>
            <a:r>
              <a:rPr lang="kk-KZ" sz="1300" dirty="0">
                <a:effectLst/>
                <a:latin typeface="Times New Roman" panose="02020603050405020304" pitchFamily="18" charset="0"/>
                <a:ea typeface="Calibri" panose="020F0502020204030204" pitchFamily="34" charset="0"/>
              </a:rPr>
              <a:t>Ауа температурасы түнде 3-5 аяз, күндіз 9-11 жылы</a:t>
            </a:r>
            <a:r>
              <a:rPr lang="kk-KZ" sz="1300" dirty="0">
                <a:latin typeface="Times New Roman" panose="02020603050405020304" pitchFamily="18" charset="0"/>
                <a:ea typeface="Calibri" panose="020F0502020204030204" pitchFamily="34" charset="0"/>
              </a:rPr>
              <a:t> болады.</a:t>
            </a:r>
          </a:p>
          <a:p>
            <a:pPr indent="182563" algn="just"/>
            <a:endParaRPr lang="kk-KZ" sz="1300" dirty="0">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28 наурыз</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27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28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күші 2-7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0-2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жиналуына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көтеріңкі</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26 </a:t>
            </a:r>
            <a:r>
              <a:rPr lang="ru-RU" altLang="ru-RU" sz="1100" b="1" dirty="0" err="1">
                <a:latin typeface="Times New Roman" panose="02020603050405020304" pitchFamily="18" charset="0"/>
                <a:cs typeface="Times New Roman" panose="02020603050405020304" pitchFamily="18" charset="0"/>
              </a:rPr>
              <a:t>наурызда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996449519"/>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395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0.789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835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0.167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18189</TotalTime>
  <Words>572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3482</cp:revision>
  <cp:lastPrinted>2021-07-01T07:38:07Z</cp:lastPrinted>
  <dcterms:created xsi:type="dcterms:W3CDTF">2018-03-27T06:03:00Z</dcterms:created>
  <dcterms:modified xsi:type="dcterms:W3CDTF">2025-03-26T06:12:40Z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