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3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71939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Аздағанбұлтты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солтүстік-шығыстан, шығыстан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1-6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шығыстан соғады, күші 1-6 м/с. Ауа </a:t>
            </a:r>
            <a:r>
              <a:rPr lang="kk-KZ" sz="1200" smtClean="0">
                <a:solidFill>
                  <a:prstClr val="black"/>
                </a:solidFill>
                <a:latin typeface="Times New Roman" pitchFamily="18" charset="0"/>
                <a:cs typeface="Times New Roman" pitchFamily="18" charset="0"/>
              </a:rPr>
              <a:t>температурасы 9-11°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8513" y="2259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smtClean="0">
                <a:solidFill>
                  <a:prstClr val="black"/>
                </a:solidFill>
                <a:latin typeface="Times New Roman" panose="02020603050405020304" pitchFamily="18" charset="0"/>
                <a:cs typeface="Times New Roman" panose="02020603050405020304" pitchFamily="18" charset="0"/>
              </a:rPr>
              <a:t>2</a:t>
            </a:r>
            <a:r>
              <a:rPr lang="kk-KZ" sz="1200" dirty="0">
                <a:solidFill>
                  <a:prstClr val="black"/>
                </a:solidFill>
                <a:latin typeface="Times New Roman" panose="02020603050405020304" pitchFamily="18" charset="0"/>
                <a:cs typeface="Times New Roman" panose="02020603050405020304" pitchFamily="18" charset="0"/>
              </a:rPr>
              <a:t>7</a:t>
            </a:r>
            <a:r>
              <a:rPr lang="kk-KZ" sz="120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152463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21330</TotalTime>
  <Words>642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3540</cp:revision>
  <cp:lastPrinted>2021-07-01T03:56:27Z</cp:lastPrinted>
  <dcterms:created xsi:type="dcterms:W3CDTF">2018-03-27T06:03:00Z</dcterms:created>
  <dcterms:modified xsi:type="dcterms:W3CDTF">2025-03-26T08:14:30Z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