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84" y="28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250572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6026" y="2519255"/>
            <a:ext cx="4592637"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2880" algn="just">
              <a:spcAft>
                <a:spcPts val="0"/>
              </a:spcAft>
            </a:pP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rgbClr val="000000"/>
                </a:solidFill>
                <a:latin typeface="Times New Roman" panose="02020603050405020304" pitchFamily="18" charset="0"/>
              </a:rPr>
              <a:t>2025 </a:t>
            </a:r>
            <a:r>
              <a:rPr lang="ru-RU" sz="1100" dirty="0" err="1">
                <a:solidFill>
                  <a:srgbClr val="000000"/>
                </a:solidFill>
                <a:latin typeface="Times New Roman" panose="02020603050405020304" pitchFamily="18" charset="0"/>
              </a:rPr>
              <a:t>жылдың</a:t>
            </a:r>
            <a:r>
              <a:rPr lang="ru-RU" sz="1100" dirty="0">
                <a:solidFill>
                  <a:srgbClr val="000000"/>
                </a:solidFill>
                <a:latin typeface="Times New Roman" panose="02020603050405020304" pitchFamily="18" charset="0"/>
              </a:rPr>
              <a:t> </a:t>
            </a:r>
            <a:r>
              <a:rPr lang="ru-RU" sz="1100" dirty="0" smtClean="0">
                <a:solidFill>
                  <a:srgbClr val="000000"/>
                </a:solidFill>
                <a:latin typeface="Times New Roman" panose="02020603050405020304" pitchFamily="18" charset="0"/>
              </a:rPr>
              <a:t>27, 28 </a:t>
            </a:r>
            <a:r>
              <a:rPr lang="ru-RU" sz="1100" dirty="0" err="1" smtClean="0">
                <a:solidFill>
                  <a:srgbClr val="000000"/>
                </a:solidFill>
                <a:latin typeface="Times New Roman" panose="02020603050405020304" pitchFamily="18" charset="0"/>
              </a:rPr>
              <a:t>наурызына</a:t>
            </a:r>
            <a:r>
              <a:rPr lang="ru-RU" sz="1100" dirty="0" smtClean="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қараған</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түні</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метеорологиялық</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жағдайлар</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қала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атмосферасында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ластаушы</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заттардың</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жиналуына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ықпал</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етеді</a:t>
            </a:r>
            <a:r>
              <a:rPr lang="ru-RU" sz="1100" dirty="0">
                <a:solidFill>
                  <a:srgbClr val="000000"/>
                </a:solidFill>
                <a:latin typeface="Times New Roman" panose="02020603050405020304" pitchFamily="18" charset="0"/>
              </a:rPr>
              <a:t>.</a:t>
            </a:r>
            <a:endParaRPr lang="ru-RU" sz="1100" dirty="0">
              <a:latin typeface="Times New Roman" panose="02020603050405020304" pitchFamily="18" charset="0"/>
              <a:ea typeface="Times New Roman" panose="02020603050405020304" pitchFamily="18" charset="0"/>
            </a:endParaRPr>
          </a:p>
          <a:p>
            <a:pPr indent="182880" algn="just">
              <a:spcAft>
                <a:spcPts val="0"/>
              </a:spcAft>
            </a:pPr>
            <a:r>
              <a:rPr lang="ru-RU" sz="1100" dirty="0" err="1">
                <a:solidFill>
                  <a:srgbClr val="000000"/>
                </a:solidFill>
                <a:latin typeface="Times New Roman" panose="02020603050405020304" pitchFamily="18" charset="0"/>
              </a:rPr>
              <a:t>Жалпы</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қала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бойынша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ауаның</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ластану</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деңгейі</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көтеріңкі</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болады</a:t>
            </a:r>
            <a:r>
              <a:rPr lang="ru-RU" sz="1100" dirty="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деп</a:t>
            </a:r>
            <a:r>
              <a:rPr lang="ru-RU" sz="1100" dirty="0" smtClean="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күтілуде</a:t>
            </a:r>
            <a:r>
              <a:rPr lang="ru-RU" sz="1100" dirty="0">
                <a:solidFill>
                  <a:srgbClr val="000000"/>
                </a:solidFill>
                <a:latin typeface="Times New Roman" panose="02020603050405020304" pitchFamily="18" charset="0"/>
              </a:rPr>
              <a:t>.</a:t>
            </a:r>
            <a:endParaRPr lang="ru-RU" sz="1100" dirty="0">
              <a:effectLst/>
              <a:latin typeface="Times New Roman" panose="02020603050405020304" pitchFamily="18" charset="0"/>
              <a:ea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152184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smtClean="0">
                          <a:solidFill>
                            <a:srgbClr val="000000"/>
                          </a:solidFill>
                          <a:effectLst/>
                          <a:latin typeface="Calibri" panose="020F0502020204030204" pitchFamily="34" charset="0"/>
                        </a:rPr>
                        <a:t>888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3-8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0-5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00238" y="3536788"/>
            <a:ext cx="4618426"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30319</TotalTime>
  <Words>594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3833</cp:revision>
  <cp:lastPrinted>2021-07-01T07:38:07Z</cp:lastPrinted>
  <dcterms:created xsi:type="dcterms:W3CDTF">2018-03-27T06:03:00Z</dcterms:created>
  <dcterms:modified xsi:type="dcterms:W3CDTF">2025-03-26T07:43:12Z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