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581342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699865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марта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осадков, туман. Ветер юго-восточный 3-8 м/с. Температура воздуха ночью 2-4 мороза, днем 12-14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осадков, туман. Ветер восточный 2-7 м/с. Температура воздуха 2-4 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Ищанов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29669</TotalTime>
  <Words>630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5600</cp:revision>
  <cp:lastPrinted>2021-07-01T03:56:27Z</cp:lastPrinted>
  <dcterms:created xsi:type="dcterms:W3CDTF">2018-03-27T06:03:00Z</dcterms:created>
  <dcterms:modified xsi:type="dcterms:W3CDTF">2025-03-27T07:52:00Z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