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062725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марта 2025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382123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 марта 2025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в первой половине ночи дождь. Ветер восточный, юго-восточный 5-10 м/с. Температура воздуха ночью 1-3, днем 10-12 тепла.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марта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1-3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марта,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марта 2025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14026</TotalTime>
  <Words>663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3501</cp:revision>
  <cp:lastPrinted>2021-07-01T03:56:27Z</cp:lastPrinted>
  <dcterms:created xsi:type="dcterms:W3CDTF">2018-03-27T06:03:00Z</dcterms:created>
  <dcterms:modified xsi:type="dcterms:W3CDTF">2025-03-27T07:53:52Z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