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63418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5" y="378090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 до 20 ч. 28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облачность, без осадков. Ветер юго-восточный 5-10 м/с. Температура воздуха ночью 3-5 мороза, днем 9-11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облачность, без осадков. Ветер восточный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146463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НМУ. 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марта, ночью 29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42105</TotalTime>
  <Words>657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6399</cp:revision>
  <cp:lastPrinted>2021-11-30T05:55:24Z</cp:lastPrinted>
  <dcterms:created xsi:type="dcterms:W3CDTF">2018-03-27T06:03:00Z</dcterms:created>
  <dcterms:modified xsi:type="dcterms:W3CDTF">2025-03-27T08:49:05Z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