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21542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545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kern="12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28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Малооблачно, без осадков.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юго-восточный ночью 2-7 м/с, днем              7-12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3-5 мороза, днем 10-12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 марта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2-4 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Ночью 28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в целом по городу ожидается повышенный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18245</TotalTime>
  <Words>642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6380</cp:revision>
  <cp:lastPrinted>2021-07-01T03:56:27Z</cp:lastPrinted>
  <dcterms:created xsi:type="dcterms:W3CDTF">2018-03-27T06:03:00Z</dcterms:created>
  <dcterms:modified xsi:type="dcterms:W3CDTF">2025-03-27T07:54:46Z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