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2108374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5-10 м/с. Температура воздуха ночью 0-2 мороза, днем 3-5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1-3 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8925463"/>
              </p:ext>
            </p:extLst>
          </p:nvPr>
        </p:nvGraphicFramePr>
        <p:xfrm>
          <a:off x="4986306" y="4419203"/>
          <a:ext cx="4759297" cy="1547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4330</TotalTime>
  <Words>619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Corobor4</cp:lastModifiedBy>
  <cp:revision>614</cp:revision>
  <cp:lastPrinted>2021-07-01T03:56:27Z</cp:lastPrinted>
  <dcterms:created xsi:type="dcterms:W3CDTF">2024-09-22T07:48:17Z</dcterms:created>
  <dcterms:modified xsi:type="dcterms:W3CDTF">2025-03-27T08:12:52Z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