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08256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260911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28 марта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7-12 м/с. Температура воздуха ночью 0-2, днем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29 марта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</a:rPr>
              <a:t>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7-12 м/с. Температура воздуха ночью 1-3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33415653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Жокелова А.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14842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3468</cp:revision>
  <cp:lastPrinted>2021-07-01T03:56:27Z</cp:lastPrinted>
  <dcterms:created xsi:type="dcterms:W3CDTF">2018-03-27T06:03:00Z</dcterms:created>
  <dcterms:modified xsi:type="dcterms:W3CDTF">2025-03-27T07:45:39Z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