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6084863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№86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марта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28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осадков. Ветер северо-восточный, восточный 9-14, порывы 15-18 м/с. Температура воздуха ночью 2-4 мороза, днем 5-7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29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29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юго-восточный, восточный 9-14 м/с. Температура воздуха ночью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786034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26076</TotalTime>
  <Words>631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4706</cp:revision>
  <cp:lastPrinted>2021-07-01T03:56:27Z</cp:lastPrinted>
  <dcterms:created xsi:type="dcterms:W3CDTF">2018-03-27T06:03:00Z</dcterms:created>
  <dcterms:modified xsi:type="dcterms:W3CDTF">2025-03-27T08:12:37Z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