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7381019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марта  по 20 ч 28 марта 2025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восточный, юго-восточный 5-10 м/с. Температура воздуха ночью 2-4 мороза,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10-12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марта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7-12 м/с. Температура воздуха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27 марта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890980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марта, ночью 29 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26166</TotalTime>
  <Words>620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4629</cp:revision>
  <cp:lastPrinted>2021-07-01T03:56:27Z</cp:lastPrinted>
  <dcterms:created xsi:type="dcterms:W3CDTF">2018-03-27T06:03:00Z</dcterms:created>
  <dcterms:modified xsi:type="dcterms:W3CDTF">2025-03-27T07:48:55Z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