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9240052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марта 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марта 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марта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марта до 20 ч. 28 марта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Малооблачно, без осадков. Ветер северо-восточный, восточный 1-6 м/с. Температура воздуха ночью 10-12° мороза, днем 6-8° тепла.</a:t>
            </a:r>
          </a:p>
          <a:p>
            <a:pPr algn="just"/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марта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28 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29 марта</a:t>
            </a: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восточный 1-6 м/с. Температура воздуха 5-7° мороза.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13109" y="2336661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марта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23795" y="33394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5307181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проспект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 «А»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19345</TotalTime>
  <Words>628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3321</cp:revision>
  <cp:lastPrinted>2021-10-14T11:15:53Z</cp:lastPrinted>
  <dcterms:created xsi:type="dcterms:W3CDTF">2018-03-27T06:03:00Z</dcterms:created>
  <dcterms:modified xsi:type="dcterms:W3CDTF">2025-03-27T07:50:49Z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