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924429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086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марта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марта по 20 ч. 28 марта 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юго-восточный, восточный 6-11 м/с. Температура воздуха ночью 1-3 мороза, днем 9-11 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29 марта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29 марта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около 0 градусов.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марта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1918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марта,  ночью 29 марта 2025 года 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6734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42988</TotalTime>
  <Words>627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5644</cp:revision>
  <cp:lastPrinted>2021-02-03T11:37:00Z</cp:lastPrinted>
  <dcterms:created xsi:type="dcterms:W3CDTF">2018-03-27T06:03:00Z</dcterms:created>
  <dcterms:modified xsi:type="dcterms:W3CDTF">2025-03-27T07:48:13Z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