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6FB86B8-EEC0-43CF-9A0B-0CC565815BF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80120463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CD2B-2901-4ADB-A2A1-7D09DC7C12F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CFDB-171B-4918-94E7-2DFF6F6EE9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38DD7B-F60B-4FC4-83E5-49EC003A46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A53E8-6E7B-44BC-9E2B-1436AB19BD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C3F030-7BD3-42B6-935B-EEE362F96C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439F6-D127-4420-A687-9C6701F2FA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1E463-D11E-4CF2-A9DE-6A7AC846BA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5773F5-4156-4389-B243-68C5B568B7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8969E2-D580-4C9A-9BD8-046BE629D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7AA33-15C0-4630-B86F-ECFBF7863F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19F2F-2BD6-4F10-94EB-3320F16E4B5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7574EFC-064D-42A0-9DDB-983C18BD37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>
                <a:solidFill>
                  <a:srgbClr val="002060"/>
                </a:solidFill>
                <a:cs typeface="Times New Roman" pitchFamily="18" charset="0"/>
              </a:rPr>
              <a:t>86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27 марта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15888"/>
            <a:ext cx="4945062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28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27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28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днем дождь. Ветер восточный 3-8, днем порывы 15 м/с. Температура воздуха ночью 0-2, днем 6-8 тепла. 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29 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28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29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дождь. </a:t>
            </a:r>
            <a:r>
              <a:rPr lang="ru-RU" sz="1100">
                <a:solidFill>
                  <a:schemeClr val="tx1"/>
                </a:solidFill>
              </a:rPr>
              <a:t>Ветер восточный </a:t>
            </a:r>
            <a:r>
              <a:rPr lang="ru-RU" sz="1100" dirty="0">
                <a:solidFill>
                  <a:schemeClr val="tx1"/>
                </a:solidFill>
              </a:rPr>
              <a:t>3-8 </a:t>
            </a:r>
            <a:r>
              <a:rPr lang="kk-KZ" sz="1100" dirty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0-2 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3516196"/>
              </p:ext>
            </p:extLst>
          </p:nvPr>
        </p:nvGraphicFramePr>
        <p:xfrm>
          <a:off x="4818063" y="4046538"/>
          <a:ext cx="4937125" cy="2117408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               114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89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5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28 марта,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29 марта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27 марта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42388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Аманкулова С.Л.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24236</TotalTime>
  <Words>812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5711</cp:revision>
  <cp:lastPrinted>2021-07-01T09:11:30Z</cp:lastPrinted>
  <dcterms:created xsi:type="dcterms:W3CDTF">2018-03-27T06:03:00Z</dcterms:created>
  <dcterms:modified xsi:type="dcterms:W3CDTF">2025-03-27T07:46:27Z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