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27 марта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на 28 марта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27 марта 2025 г.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28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во второй половине дня небольшой дождь. Ветер северо-восточный 5-10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3-5 мороза, днем 8-10 тепла.</a:t>
            </a:r>
            <a:r>
              <a:rPr lang="kk-KZ" sz="1200" dirty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/>
          </a:p>
          <a:p>
            <a:r>
              <a:rPr lang="ru-RU" sz="1200" dirty="0"/>
              <a:t>		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29 марта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28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 29 марта 2025 г.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дождь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Ветер западный 7-12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0-2 тепла. 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539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 / Конысбекова Н 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20604</TotalTime>
  <Words>605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Times New Roman KZ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4808</cp:revision>
  <cp:lastPrinted>2021-07-01T03:56:27Z</cp:lastPrinted>
  <dcterms:created xsi:type="dcterms:W3CDTF">2018-03-27T06:03:00Z</dcterms:created>
  <dcterms:modified xsi:type="dcterms:W3CDTF">2025-03-27T07:52:41Z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