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20" d="100"/>
          <a:sy n="120" d="100"/>
        </p:scale>
        <p:origin x="1819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177263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4849630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27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Ночью временами туман. Ветер южный, юго-восточный 5-10 м/с. Температура воздуха ночью 3-5, днем 13-15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28151</TotalTime>
  <Words>632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3789</cp:revision>
  <cp:lastPrinted>2021-10-15T03:50:29Z</cp:lastPrinted>
  <dcterms:created xsi:type="dcterms:W3CDTF">2018-03-27T06:03:00Z</dcterms:created>
  <dcterms:modified xsi:type="dcterms:W3CDTF">2025-03-27T07:47:23Z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