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0084905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Ветер северо-восточный, восточный 1-6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10-12° мороза, днем 5-7° 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8-10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297" y="199070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1908358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23287</TotalTime>
  <Words>724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3603</cp:revision>
  <cp:lastPrinted>2021-10-18T15:52:53Z</cp:lastPrinted>
  <dcterms:created xsi:type="dcterms:W3CDTF">2018-03-27T06:03:00Z</dcterms:created>
  <dcterms:modified xsi:type="dcterms:W3CDTF">2025-03-27T07:50:23Z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