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63648317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86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</a:t>
                      </a:r>
                      <a:r>
                        <a:rPr lang="ru-RU" dirty="0"/>
                        <a:t>7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2</a:t>
            </a:r>
            <a:r>
              <a:rPr lang="ru-RU" dirty="0"/>
              <a:t>7</a:t>
            </a:r>
            <a:r>
              <a:rPr dirty="0"/>
              <a:t>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390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восточных направлений 7-12 м/с. Температура воздуха ночью 3-5 мороза, днем 7-9 тепла. 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юго-восточный, восточный 3-8 м/с. Температура воздуха ночью 1-3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6822" y="2224050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28 марта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sz="800" dirty="0"/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28 марта ожидается повышенный уровень 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37428911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3292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0.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 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Азилкыясова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Л.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658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17</cp:revision>
  <dcterms:modified xsi:type="dcterms:W3CDTF">2025-03-27T08:10:41Z</dcterms:modified>
</cp:coreProperties>
</file>