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45139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Малооблачно, без осадков. Ветер северо-восточный, восточный 1-6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5-7° мороза, днем 8-10° тепла. </a:t>
            </a:r>
          </a:p>
          <a:p>
            <a:pPr algn="just"/>
            <a:endParaRPr lang="kk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2-7 м/с. Температура воздуха 3-5°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507" y="2107154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409273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19804</TotalTime>
  <Words>642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3360</cp:revision>
  <cp:lastPrinted>2021-07-01T03:56:27Z</cp:lastPrinted>
  <dcterms:created xsi:type="dcterms:W3CDTF">2018-03-27T06:03:00Z</dcterms:created>
  <dcterms:modified xsi:type="dcterms:W3CDTF">2025-03-27T07:51:17Z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