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6" d="100"/>
          <a:sy n="116" d="100"/>
        </p:scale>
        <p:origin x="2184" y="7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16240108"/>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086</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en-US" altLang="zh-CN" sz="1200" b="1" i="1" baseline="0" dirty="0">
                          <a:solidFill>
                            <a:schemeClr val="tx2">
                              <a:lumMod val="75000"/>
                            </a:schemeClr>
                          </a:solidFill>
                          <a:latin typeface="Times New Roman" panose="02020603050405020304" pitchFamily="18" charset="0"/>
                          <a:cs typeface="Times New Roman" panose="02020603050405020304" pitchFamily="18" charset="0"/>
                        </a:rPr>
                        <a:t>2</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7 наурыз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3000" y="46075"/>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a:latin typeface="Times New Roman" pitchFamily="18" charset="0"/>
                <a:cs typeface="Times New Roman" pitchFamily="18" charset="0"/>
              </a:rPr>
              <a:t>28 наурызға ауа-райы болжамы</a:t>
            </a:r>
            <a:endParaRPr lang="ru-RU" altLang="ru-RU" sz="1200" b="1" dirty="0">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2025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27 </a:t>
            </a:r>
            <a:r>
              <a:rPr lang="ru-RU" altLang="ru-RU" sz="1200" b="1" dirty="0" err="1">
                <a:solidFill>
                  <a:srgbClr val="000000"/>
                </a:solidFill>
                <a:latin typeface="Times New Roman" pitchFamily="18" charset="0"/>
                <a:cs typeface="Times New Roman" pitchFamily="18" charset="0"/>
              </a:rPr>
              <a:t>наурыз</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28 </a:t>
            </a:r>
            <a:r>
              <a:rPr lang="ru-RU" altLang="ru-RU" sz="1200" b="1" dirty="0" err="1">
                <a:solidFill>
                  <a:srgbClr val="000000"/>
                </a:solidFill>
                <a:latin typeface="Times New Roman" pitchFamily="18" charset="0"/>
                <a:cs typeface="Times New Roman" pitchFamily="18" charset="0"/>
              </a:rPr>
              <a:t>наурыз</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Аздаған бұлтты, жауын-шашынсыз. Оңтүстік-шығыстан, шығыстан жел соғады, күші 6-11 м/с. Ауа температурасы түнде 1-3 градус суық, күндіз 9-11 градус жылы болады.</a:t>
            </a:r>
          </a:p>
          <a:p>
            <a:pPr algn="ctr"/>
            <a:r>
              <a:rPr lang="kk-KZ" altLang="ru-RU" sz="1200" b="1" dirty="0">
                <a:solidFill>
                  <a:srgbClr val="000000"/>
                </a:solidFill>
                <a:latin typeface="Times New Roman" pitchFamily="18" charset="0"/>
                <a:cs typeface="Times New Roman" pitchFamily="18" charset="0"/>
              </a:rPr>
              <a:t>29 наурызда </a:t>
            </a:r>
          </a:p>
          <a:p>
            <a:pPr algn="ctr"/>
            <a:r>
              <a:rPr lang="ru-RU" sz="1200" b="1" dirty="0">
                <a:solidFill>
                  <a:srgbClr val="000000"/>
                </a:solidFill>
                <a:latin typeface="Times New Roman" pitchFamily="18" charset="0"/>
                <a:cs typeface="Times New Roman" pitchFamily="18" charset="0"/>
              </a:rPr>
              <a:t>2025 ж. 28 </a:t>
            </a:r>
            <a:r>
              <a:rPr lang="ru-RU" sz="1200" b="1" dirty="0" err="1">
                <a:solidFill>
                  <a:srgbClr val="000000"/>
                </a:solidFill>
                <a:latin typeface="Times New Roman" pitchFamily="18" charset="0"/>
                <a:cs typeface="Times New Roman" pitchFamily="18" charset="0"/>
              </a:rPr>
              <a:t>наурыз</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29 </a:t>
            </a:r>
            <a:r>
              <a:rPr lang="ru-RU" sz="1200" b="1" dirty="0" err="1">
                <a:solidFill>
                  <a:srgbClr val="000000"/>
                </a:solidFill>
                <a:latin typeface="Times New Roman" pitchFamily="18" charset="0"/>
                <a:cs typeface="Times New Roman" pitchFamily="18" charset="0"/>
              </a:rPr>
              <a:t>наурыз</a:t>
            </a:r>
            <a:r>
              <a:rPr lang="kk-KZ"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Көшпелі бұлтты, жауын-шашынсыз. 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2-7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0 градус </a:t>
            </a:r>
            <a:r>
              <a:rPr lang="ru-RU" sz="1200" dirty="0" err="1">
                <a:latin typeface="Times New Roman" panose="02020603050405020304" pitchFamily="18" charset="0"/>
                <a:cs typeface="Times New Roman" panose="02020603050405020304" pitchFamily="18" charset="0"/>
              </a:rPr>
              <a:t>шамасында</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61048233"/>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val="3583770891"/>
                    </a:ext>
                  </a:extLst>
                </a:gridCol>
                <a:gridCol w="1428237">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940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0.188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0.195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56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0.140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0.163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7 наурыздағы </a:t>
            </a:r>
            <a:r>
              <a:rPr lang="ru-RU" altLang="ru-RU" sz="1200" b="1" dirty="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67756" y="2061536"/>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schemeClr val="tx1"/>
                </a:solidFill>
                <a:latin typeface="Times New Roman" panose="02020603050405020304" pitchFamily="18" charset="0"/>
                <a:cs typeface="Times New Roman" panose="02020603050405020304" pitchFamily="18" charset="0"/>
              </a:rPr>
              <a:t>2025 жылғы 28 наурызда, 29 наурызда 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r>
              <a:rPr lang="kk-KZ" sz="1200" dirty="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rPr>
              <a:t>көтеріңкі </a:t>
            </a:r>
            <a:r>
              <a:rPr lang="kk-KZ" sz="1200" dirty="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92605"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Снигирева Н.Г./Сұлтанова Н.А.</a:t>
            </a: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23927</TotalTime>
  <Words>621</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5455</cp:revision>
  <cp:lastPrinted>2021-07-01T07:38:07Z</cp:lastPrinted>
  <dcterms:created xsi:type="dcterms:W3CDTF">2018-03-27T06:03:00Z</dcterms:created>
  <dcterms:modified xsi:type="dcterms:W3CDTF">2025-03-27T07:48:02Z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