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151803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86</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27</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27 наурыздан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28 наурызға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түннің бірінші жартысында жаңбыр жауады. Шығыстан, оңтүстік-шығыстан, жел соғады, күші 5-10 м/с. Ауа температурасы түнде 1-3, күндіз 10-12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 наурызға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28 наурыздан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 наурыз</a:t>
            </a:r>
            <a:r>
              <a:rPr lang="ru-RU" altLang="ru-RU" sz="1200" b="1" dirty="0" err="1">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5-10 м/с. Ауа температурасы 1-3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наурыздан</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2</a:t>
            </a:r>
            <a:r>
              <a:rPr lang="kk-KZ" sz="1100" dirty="0">
                <a:solidFill>
                  <a:schemeClr val="tx1"/>
                </a:solidFill>
                <a:latin typeface="Times New Roman" panose="02020603050405020304" pitchFamily="18" charset="0"/>
                <a:cs typeface="Times New Roman" panose="02020603050405020304" pitchFamily="18" charset="0"/>
              </a:rPr>
              <a:t>9</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13970</TotalTime>
  <Words>621</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3599</cp:revision>
  <cp:lastPrinted>2021-07-01T03:56:27Z</cp:lastPrinted>
  <dcterms:created xsi:type="dcterms:W3CDTF">2018-03-27T06:03:00Z</dcterms:created>
  <dcterms:modified xsi:type="dcterms:W3CDTF">2025-03-27T07:53:38Z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