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12257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солтүстік-шығыстан, шығыстан соғады, күші 1-6 м/с. Ауа температурасы түнде 10-12° аяз, күндіз 6-8° жылы болады.</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соғады, күші 1-6 м/с. Ауа температурасы 5-7° аяз 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28 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357624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18835</TotalTime>
  <Words>608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3326</cp:revision>
  <cp:lastPrinted>2021-07-01T03:56:27Z</cp:lastPrinted>
  <dcterms:created xsi:type="dcterms:W3CDTF">2018-03-27T06:03:00Z</dcterms:created>
  <dcterms:modified xsi:type="dcterms:W3CDTF">2025-03-27T07:50:35Z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