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9804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05207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28 наурыз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27 наурыз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a:latin typeface="Times New Roman" pitchFamily="18" charset="0"/>
                <a:cs typeface="Times New Roman" pitchFamily="18" charset="0"/>
              </a:rPr>
              <a:t>К</a:t>
            </a:r>
            <a:r>
              <a:rPr lang="kk-KZ" sz="1100" dirty="0">
                <a:latin typeface="Times New Roman" pitchFamily="18" charset="0"/>
                <a:cs typeface="Times New Roman" pitchFamily="18" charset="0"/>
              </a:rPr>
              <a:t>өшпелі бұлтты</a:t>
            </a:r>
            <a:r>
              <a:rPr lang="ru-RU" sz="1100" dirty="0">
                <a:latin typeface="Times New Roman" pitchFamily="18" charset="0"/>
                <a:cs typeface="Times New Roman" pitchFamily="18" charset="0"/>
              </a:rPr>
              <a:t>, жауын-шашынсыз, т</a:t>
            </a:r>
            <a:r>
              <a:rPr lang="kk-KZ" sz="1100" dirty="0">
                <a:latin typeface="Times New Roman" pitchFamily="18" charset="0"/>
                <a:cs typeface="Times New Roman" pitchFamily="18" charset="0"/>
              </a:rPr>
              <a:t>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a:t>
            </a:r>
            <a:r>
              <a:rPr lang="kk-KZ" sz="1100" dirty="0">
                <a:latin typeface="Times New Roman" pitchFamily="18" charset="0"/>
                <a:cs typeface="Times New Roman" pitchFamily="18" charset="0"/>
              </a:rPr>
              <a:t>ғ</a:t>
            </a:r>
            <a:r>
              <a:rPr lang="ru-RU" sz="1100" dirty="0" err="1">
                <a:latin typeface="Times New Roman" pitchFamily="18" charset="0"/>
                <a:cs typeface="Times New Roman" pitchFamily="18" charset="0"/>
              </a:rPr>
              <a:t>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наурыз</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28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тұман. </a:t>
            </a:r>
            <a:r>
              <a:rPr lang="kk-KZ" sz="1100" dirty="0">
                <a:latin typeface="Times New Roman" panose="02020603050405020304" pitchFamily="18" charset="0"/>
                <a:cs typeface="Times New Roman" panose="02020603050405020304" pitchFamily="18" charset="0"/>
              </a:rPr>
              <a:t>Жел шығыстан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28 наурыз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30674</TotalTime>
  <Words>607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6068</cp:revision>
  <cp:lastPrinted>2021-07-01T03:56:27Z</cp:lastPrinted>
  <dcterms:created xsi:type="dcterms:W3CDTF">2018-03-27T06:03:00Z</dcterms:created>
  <dcterms:modified xsi:type="dcterms:W3CDTF">2025-03-27T07:51:46Z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