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09271047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86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2</a:t>
                      </a:r>
                      <a:r>
                        <a:rPr lang="ru-RU" dirty="0"/>
                        <a:t>7</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3698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28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Шы</a:t>
            </a:r>
            <a:r>
              <a:rPr lang="kk-KZ" altLang="ru-RU" sz="1200" dirty="0">
                <a:latin typeface="Times New Roman" panose="02020603050405020304" pitchFamily="18" charset="0"/>
                <a:cs typeface="Times New Roman" panose="02020603050405020304" pitchFamily="18" charset="0"/>
              </a:rPr>
              <a:t>ғ</a:t>
            </a:r>
            <a:r>
              <a:rPr lang="ru-RU" altLang="ru-RU" sz="1200" dirty="0" err="1">
                <a:latin typeface="Times New Roman" panose="02020603050405020304" pitchFamily="18" charset="0"/>
                <a:cs typeface="Times New Roman" panose="02020603050405020304" pitchFamily="18" charset="0"/>
              </a:rPr>
              <a:t>ыс</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бағыттард</a:t>
            </a:r>
            <a:r>
              <a:rPr lang="ru-RU" altLang="ru-RU" sz="1200" dirty="0">
                <a:latin typeface="Times New Roman" panose="02020603050405020304" pitchFamily="18" charset="0"/>
                <a:cs typeface="Times New Roman" panose="02020603050405020304" pitchFamily="18" charset="0"/>
              </a:rPr>
              <a:t>ан</a:t>
            </a:r>
            <a:r>
              <a:rPr lang="kk-KZ" sz="1200" dirty="0">
                <a:solidFill>
                  <a:prstClr val="black"/>
                </a:solidFill>
                <a:latin typeface="Times New Roman" pitchFamily="18" charset="0"/>
                <a:cs typeface="Times New Roman" pitchFamily="18" charset="0"/>
              </a:rPr>
              <a:t> жел соғады, күші 7-12 </a:t>
            </a:r>
            <a:r>
              <a:rPr lang="kk-KZ" sz="1200" dirty="0">
                <a:latin typeface="Times New Roman" pitchFamily="18" charset="0"/>
                <a:cs typeface="Times New Roman" pitchFamily="18" charset="0"/>
              </a:rPr>
              <a:t>м/с. Ауа температурасы түнде 3-5 градус аяз, күндіз 7-9 градус жылы.</a:t>
            </a:r>
          </a:p>
          <a:p>
            <a:pPr indent="182563" algn="just" hangingPunct="1">
              <a:defRPr/>
            </a:pPr>
            <a:endParaRPr lang="kk-KZ" sz="8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28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en-US" sz="1200" b="1" dirty="0">
                <a:latin typeface="Times New Roman" pitchFamily="18" charset="0"/>
                <a:cs typeface="Times New Roman" pitchFamily="18" charset="0"/>
              </a:rPr>
              <a:t>2</a:t>
            </a:r>
            <a:r>
              <a:rPr 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түстік-шы</a:t>
            </a:r>
            <a:r>
              <a:rPr lang="kk-KZ" altLang="ru-RU" sz="1200" dirty="0">
                <a:latin typeface="Times New Roman" panose="02020603050405020304" pitchFamily="18" charset="0"/>
                <a:cs typeface="Times New Roman" panose="02020603050405020304" pitchFamily="18" charset="0"/>
              </a:rPr>
              <a:t>ғ</a:t>
            </a:r>
            <a:r>
              <a:rPr lang="ru-RU" altLang="ru-RU" sz="1200" dirty="0" err="1">
                <a:latin typeface="Times New Roman" panose="02020603050405020304" pitchFamily="18" charset="0"/>
                <a:cs typeface="Times New Roman" panose="02020603050405020304" pitchFamily="18" charset="0"/>
              </a:rPr>
              <a:t>ыстан</a:t>
            </a:r>
            <a:r>
              <a:rPr lang="ru-RU" altLang="ru-RU"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1-3 градус аяз.</a:t>
            </a:r>
          </a:p>
        </p:txBody>
      </p:sp>
      <p:graphicFrame>
        <p:nvGraphicFramePr>
          <p:cNvPr id="27" name="Table"/>
          <p:cNvGraphicFramePr/>
          <p:nvPr>
            <p:extLst>
              <p:ext uri="{D42A27DB-BD31-4B8C-83A1-F6EECF244321}">
                <p14:modId xmlns:p14="http://schemas.microsoft.com/office/powerpoint/2010/main" val="118760577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165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a:t>
                      </a:r>
                      <a:r>
                        <a:rPr lang="en-US"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3292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86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2</a:t>
            </a:r>
            <a:r>
              <a:rPr lang="ru-RU" dirty="0"/>
              <a:t>7</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05388" y="2508591"/>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algn="just"/>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dirty="0"/>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31</TotalTime>
  <Words>690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19</cp:revision>
  <dcterms:modified xsi:type="dcterms:W3CDTF">2025-03-27T08:10:12Z</dcterms:modified>
</cp:coreProperties>
</file>