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59895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Аздаған бұлтты, жауын-шашынсыз. Жел солтүстік-шығыстан, шығыстан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шығыстан соғады, күші 1-6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8513" y="2259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28 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25569" y="31481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916840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21435</TotalTime>
  <Words>681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3543</cp:revision>
  <cp:lastPrinted>2021-07-01T03:56:27Z</cp:lastPrinted>
  <dcterms:created xsi:type="dcterms:W3CDTF">2018-03-27T06:03:00Z</dcterms:created>
  <dcterms:modified xsi:type="dcterms:W3CDTF">2025-03-27T07:50:11Z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