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varScale="1">
        <p:scale>
          <a:sx n="109" d="100"/>
          <a:sy n="109" d="100"/>
        </p:scale>
        <p:origin x="2419"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4768603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831850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0,458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592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0,118</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наурызға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28 наурызға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27</a:t>
            </a:r>
            <a:r>
              <a:rPr lang="kk-KZ" altLang="ru-RU" sz="1200" b="1" dirty="0">
                <a:latin typeface="Times New Roman" pitchFamily="18" charset="0"/>
                <a:cs typeface="Times New Roman" pitchFamily="18" charset="0"/>
              </a:rPr>
              <a:t> наурыз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latin typeface="Times New Roman"/>
                <a:ea typeface="Times New Roman"/>
              </a:rPr>
              <a:t>Аздаған бұлтты, жауын-шашынсыз. Шығыстан, оңтүстік-шығыстан жел соғады, күші 1-6 м/с. Ауа температурасы түнде 1-3, күндіз 13-15 жылы.</a:t>
            </a: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28</a:t>
            </a:r>
            <a:r>
              <a:rPr lang="kk-KZ" altLang="ru-RU" sz="1200" b="1" dirty="0">
                <a:latin typeface="Times New Roman" pitchFamily="18" charset="0"/>
                <a:cs typeface="Times New Roman" pitchFamily="18" charset="0"/>
              </a:rPr>
              <a:t> наурыздан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kern="1400" dirty="0">
                <a:solidFill>
                  <a:prstClr val="black"/>
                </a:solidFill>
                <a:latin typeface="Times New Roman"/>
                <a:ea typeface="Times New Roman"/>
              </a:rPr>
              <a:t> Оңтүстік-шығыстан </a:t>
            </a:r>
            <a:r>
              <a:rPr lang="kk-KZ" sz="1200" kern="1400" dirty="0">
                <a:latin typeface="Times New Roman"/>
                <a:ea typeface="Times New Roman"/>
              </a:rPr>
              <a:t>жел соғады, күші 1-6 м/с. Ауа температурасы 1-3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26151</TotalTime>
  <Words>606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4429</cp:revision>
  <cp:lastPrinted>2023-02-06T06:57:51Z</cp:lastPrinted>
  <dcterms:created xsi:type="dcterms:W3CDTF">2018-03-27T06:03:00Z</dcterms:created>
  <dcterms:modified xsi:type="dcterms:W3CDTF">2025-03-27T07:43:34Z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